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81"/>
  </p:notesMasterIdLst>
  <p:sldIdLst>
    <p:sldId id="306" r:id="rId2"/>
    <p:sldId id="419" r:id="rId3"/>
    <p:sldId id="1094" r:id="rId4"/>
    <p:sldId id="404" r:id="rId5"/>
    <p:sldId id="308" r:id="rId6"/>
    <p:sldId id="913" r:id="rId7"/>
    <p:sldId id="309" r:id="rId8"/>
    <p:sldId id="310" r:id="rId9"/>
    <p:sldId id="414" r:id="rId10"/>
    <p:sldId id="312" r:id="rId11"/>
    <p:sldId id="311" r:id="rId12"/>
    <p:sldId id="313" r:id="rId13"/>
    <p:sldId id="314" r:id="rId14"/>
    <p:sldId id="330" r:id="rId15"/>
    <p:sldId id="322" r:id="rId16"/>
    <p:sldId id="1065" r:id="rId17"/>
    <p:sldId id="904" r:id="rId18"/>
    <p:sldId id="258" r:id="rId19"/>
    <p:sldId id="908" r:id="rId20"/>
    <p:sldId id="259" r:id="rId21"/>
    <p:sldId id="359" r:id="rId22"/>
    <p:sldId id="386" r:id="rId23"/>
    <p:sldId id="1077" r:id="rId24"/>
    <p:sldId id="428" r:id="rId25"/>
    <p:sldId id="385" r:id="rId26"/>
    <p:sldId id="1066" r:id="rId27"/>
    <p:sldId id="289" r:id="rId28"/>
    <p:sldId id="336" r:id="rId29"/>
    <p:sldId id="1079" r:id="rId30"/>
    <p:sldId id="1080" r:id="rId31"/>
    <p:sldId id="1083" r:id="rId32"/>
    <p:sldId id="1084" r:id="rId33"/>
    <p:sldId id="1085" r:id="rId34"/>
    <p:sldId id="1086" r:id="rId35"/>
    <p:sldId id="1087" r:id="rId36"/>
    <p:sldId id="1088" r:id="rId37"/>
    <p:sldId id="1089" r:id="rId38"/>
    <p:sldId id="347" r:id="rId39"/>
    <p:sldId id="1076" r:id="rId40"/>
    <p:sldId id="1070" r:id="rId41"/>
    <p:sldId id="1078" r:id="rId42"/>
    <p:sldId id="1071" r:id="rId43"/>
    <p:sldId id="291" r:id="rId44"/>
    <p:sldId id="1072" r:id="rId45"/>
    <p:sldId id="1074" r:id="rId46"/>
    <p:sldId id="1073" r:id="rId47"/>
    <p:sldId id="1075" r:id="rId48"/>
    <p:sldId id="264" r:id="rId49"/>
    <p:sldId id="268" r:id="rId50"/>
    <p:sldId id="390" r:id="rId51"/>
    <p:sldId id="411" r:id="rId52"/>
    <p:sldId id="303" r:id="rId53"/>
    <p:sldId id="393" r:id="rId54"/>
    <p:sldId id="394" r:id="rId55"/>
    <p:sldId id="304" r:id="rId56"/>
    <p:sldId id="432" r:id="rId57"/>
    <p:sldId id="305" r:id="rId58"/>
    <p:sldId id="399" r:id="rId59"/>
    <p:sldId id="400" r:id="rId60"/>
    <p:sldId id="1090" r:id="rId61"/>
    <p:sldId id="1091" r:id="rId62"/>
    <p:sldId id="1092" r:id="rId63"/>
    <p:sldId id="401" r:id="rId64"/>
    <p:sldId id="420" r:id="rId65"/>
    <p:sldId id="421" r:id="rId66"/>
    <p:sldId id="422" r:id="rId67"/>
    <p:sldId id="1093" r:id="rId68"/>
    <p:sldId id="294" r:id="rId69"/>
    <p:sldId id="296" r:id="rId70"/>
    <p:sldId id="297" r:id="rId71"/>
    <p:sldId id="300" r:id="rId72"/>
    <p:sldId id="307" r:id="rId73"/>
    <p:sldId id="345" r:id="rId74"/>
    <p:sldId id="424" r:id="rId75"/>
    <p:sldId id="358" r:id="rId76"/>
    <p:sldId id="1095" r:id="rId77"/>
    <p:sldId id="1096" r:id="rId78"/>
    <p:sldId id="1097" r:id="rId79"/>
    <p:sldId id="1098" r:id="rId8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6037B8-720F-4925-B6F6-966D7487AD8F}">
  <a:tblStyle styleId="{AE6037B8-720F-4925-B6F6-966D7487AD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3"/>
    <p:restoredTop sz="94609"/>
  </p:normalViewPr>
  <p:slideViewPr>
    <p:cSldViewPr snapToGrid="0" snapToObjects="1">
      <p:cViewPr varScale="1">
        <p:scale>
          <a:sx n="99" d="100"/>
          <a:sy n="99" d="100"/>
        </p:scale>
        <p:origin x="96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l-PL">
                <a:solidFill>
                  <a:schemeClr val="bg1"/>
                </a:solidFill>
              </a:rPr>
              <a:t>zróżnicowanie przypadków zespołu Aspergera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line3D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przypadek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Arkusz1!$A$2:$A$5</c:f>
              <c:strCache>
                <c:ptCount val="4"/>
                <c:pt idx="0">
                  <c:v>fiksacje tematyczne</c:v>
                </c:pt>
                <c:pt idx="1">
                  <c:v>zachowania manipulacyjne</c:v>
                </c:pt>
                <c:pt idx="2">
                  <c:v>relacje społeczne</c:v>
                </c:pt>
                <c:pt idx="3">
                  <c:v>specyfika języka i komunikacji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83-4386-8040-B87E1CF129CD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przypadek 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cat>
            <c:strRef>
              <c:f>Arkusz1!$A$2:$A$5</c:f>
              <c:strCache>
                <c:ptCount val="4"/>
                <c:pt idx="0">
                  <c:v>fiksacje tematyczne</c:v>
                </c:pt>
                <c:pt idx="1">
                  <c:v>zachowania manipulacyjne</c:v>
                </c:pt>
                <c:pt idx="2">
                  <c:v>relacje społeczne</c:v>
                </c:pt>
                <c:pt idx="3">
                  <c:v>specyfika języka i komunikacji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83-4386-8040-B87E1CF129CD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przypadek 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cat>
            <c:strRef>
              <c:f>Arkusz1!$A$2:$A$5</c:f>
              <c:strCache>
                <c:ptCount val="4"/>
                <c:pt idx="0">
                  <c:v>fiksacje tematyczne</c:v>
                </c:pt>
                <c:pt idx="1">
                  <c:v>zachowania manipulacyjne</c:v>
                </c:pt>
                <c:pt idx="2">
                  <c:v>relacje społeczne</c:v>
                </c:pt>
                <c:pt idx="3">
                  <c:v>specyfika języka i komunikacji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3.5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83-4386-8040-B87E1CF12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1722496"/>
        <c:axId val="1341143872"/>
        <c:axId val="1333273440"/>
      </c:line3DChart>
      <c:catAx>
        <c:axId val="1331722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>
                    <a:solidFill>
                      <a:schemeClr val="bg1"/>
                    </a:solidFill>
                  </a:rPr>
                  <a:t>obszary diagnostyczne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41143872"/>
        <c:crosses val="autoZero"/>
        <c:auto val="1"/>
        <c:lblAlgn val="ctr"/>
        <c:lblOffset val="100"/>
        <c:noMultiLvlLbl val="0"/>
      </c:catAx>
      <c:valAx>
        <c:axId val="134114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>
                    <a:solidFill>
                      <a:schemeClr val="bg1"/>
                    </a:solidFill>
                  </a:rPr>
                  <a:t>nasilenie cech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31722496"/>
        <c:crosses val="autoZero"/>
        <c:crossBetween val="between"/>
      </c:valAx>
      <c:serAx>
        <c:axId val="1333273440"/>
        <c:scaling>
          <c:orientation val="minMax"/>
        </c:scaling>
        <c:delete val="0"/>
        <c:axPos val="b"/>
        <c:title>
          <c:tx>
            <c:rich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>
                    <a:solidFill>
                      <a:schemeClr val="bg1"/>
                    </a:solidFill>
                  </a:rPr>
                  <a:t>indywidualne</a:t>
                </a:r>
                <a:r>
                  <a:rPr lang="pl-PL" baseline="0">
                    <a:solidFill>
                      <a:schemeClr val="bg1"/>
                    </a:solidFill>
                  </a:rPr>
                  <a:t> przypadki</a:t>
                </a:r>
                <a:endParaRPr lang="pl-PL">
                  <a:solidFill>
                    <a:schemeClr val="bg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41143872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4" Type="http://schemas.openxmlformats.org/officeDocument/2006/relationships/image" Target="../media/image63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4" Type="http://schemas.openxmlformats.org/officeDocument/2006/relationships/image" Target="../media/image6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13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4" Type="http://schemas.openxmlformats.org/officeDocument/2006/relationships/image" Target="../media/image5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4" Type="http://schemas.openxmlformats.org/officeDocument/2006/relationships/image" Target="../media/image63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4" Type="http://schemas.openxmlformats.org/officeDocument/2006/relationships/image" Target="../media/image6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13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4" Type="http://schemas.openxmlformats.org/officeDocument/2006/relationships/image" Target="../media/image5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E6EA13-C13C-4229-B5D3-7A66AC2F34C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BB35EBD-4ABC-471F-8228-B56B85F857E6}">
      <dgm:prSet custT="1"/>
      <dgm:spPr/>
      <dgm:t>
        <a:bodyPr/>
        <a:lstStyle/>
        <a:p>
          <a:r>
            <a:rPr lang="pl-PL" sz="2000" dirty="0"/>
            <a:t>Zaburzenie, a nie choroba (nie da się wyleczyć, ale da się nauczyć mózg…)</a:t>
          </a:r>
          <a:endParaRPr lang="en-US" sz="2000" dirty="0"/>
        </a:p>
      </dgm:t>
    </dgm:pt>
    <dgm:pt modelId="{91FD981F-AC34-4729-BE5F-D588B28E167C}" type="parTrans" cxnId="{16696CBD-52E3-462E-96A2-C4529610A6A9}">
      <dgm:prSet/>
      <dgm:spPr/>
      <dgm:t>
        <a:bodyPr/>
        <a:lstStyle/>
        <a:p>
          <a:endParaRPr lang="en-US"/>
        </a:p>
      </dgm:t>
    </dgm:pt>
    <dgm:pt modelId="{1D736924-6251-4F9E-8AEE-A22A30121826}" type="sibTrans" cxnId="{16696CBD-52E3-462E-96A2-C4529610A6A9}">
      <dgm:prSet/>
      <dgm:spPr/>
      <dgm:t>
        <a:bodyPr/>
        <a:lstStyle/>
        <a:p>
          <a:endParaRPr lang="en-US"/>
        </a:p>
      </dgm:t>
    </dgm:pt>
    <dgm:pt modelId="{3F1F31C2-234D-4714-A85C-ED764675A1B6}">
      <dgm:prSet custT="1"/>
      <dgm:spPr/>
      <dgm:t>
        <a:bodyPr/>
        <a:lstStyle/>
        <a:p>
          <a:r>
            <a:rPr lang="pl-PL" sz="2000" dirty="0"/>
            <a:t>Typ umysłowości (najczęściej analityczny, </a:t>
          </a:r>
          <a:br>
            <a:rPr lang="pl-PL" sz="2000" dirty="0"/>
          </a:br>
          <a:r>
            <a:rPr lang="pl-PL" sz="2000" dirty="0"/>
            <a:t>z trudnościami w rozumieniu relacji </a:t>
          </a:r>
          <a:br>
            <a:rPr lang="pl-PL" sz="2000" dirty="0"/>
          </a:br>
          <a:r>
            <a:rPr lang="pl-PL" sz="2000" dirty="0"/>
            <a:t>i analogii)</a:t>
          </a:r>
          <a:endParaRPr lang="en-US" sz="2000" dirty="0"/>
        </a:p>
      </dgm:t>
    </dgm:pt>
    <dgm:pt modelId="{A597A7F1-0F87-454E-820F-556737FBFF49}" type="parTrans" cxnId="{84D9E8D0-9475-4679-98C3-9A13EEED23D7}">
      <dgm:prSet/>
      <dgm:spPr/>
      <dgm:t>
        <a:bodyPr/>
        <a:lstStyle/>
        <a:p>
          <a:endParaRPr lang="en-US"/>
        </a:p>
      </dgm:t>
    </dgm:pt>
    <dgm:pt modelId="{72C579B3-703D-4430-889F-25DBB796B092}" type="sibTrans" cxnId="{84D9E8D0-9475-4679-98C3-9A13EEED23D7}">
      <dgm:prSet/>
      <dgm:spPr/>
      <dgm:t>
        <a:bodyPr/>
        <a:lstStyle/>
        <a:p>
          <a:endParaRPr lang="en-US"/>
        </a:p>
      </dgm:t>
    </dgm:pt>
    <dgm:pt modelId="{404254C6-1697-436A-B36F-661C4D726338}" type="pres">
      <dgm:prSet presAssocID="{1BE6EA13-C13C-4229-B5D3-7A66AC2F34C5}" presName="root" presStyleCnt="0">
        <dgm:presLayoutVars>
          <dgm:dir/>
          <dgm:resizeHandles val="exact"/>
        </dgm:presLayoutVars>
      </dgm:prSet>
      <dgm:spPr/>
    </dgm:pt>
    <dgm:pt modelId="{B577378E-1C61-466D-BDC1-90CCE0DC01C3}" type="pres">
      <dgm:prSet presAssocID="{DBB35EBD-4ABC-471F-8228-B56B85F857E6}" presName="compNode" presStyleCnt="0"/>
      <dgm:spPr/>
    </dgm:pt>
    <dgm:pt modelId="{14DA013F-040C-42DA-80B7-3E69AC1CD346}" type="pres">
      <dgm:prSet presAssocID="{DBB35EBD-4ABC-471F-8228-B56B85F857E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9F19F95C-A33E-427A-B7F3-C8BC616ED4A4}" type="pres">
      <dgm:prSet presAssocID="{DBB35EBD-4ABC-471F-8228-B56B85F857E6}" presName="spaceRect" presStyleCnt="0"/>
      <dgm:spPr/>
    </dgm:pt>
    <dgm:pt modelId="{4ABE7113-6E7D-4757-A16B-4A8C77B66B75}" type="pres">
      <dgm:prSet presAssocID="{DBB35EBD-4ABC-471F-8228-B56B85F857E6}" presName="textRect" presStyleLbl="revTx" presStyleIdx="0" presStyleCnt="2">
        <dgm:presLayoutVars>
          <dgm:chMax val="1"/>
          <dgm:chPref val="1"/>
        </dgm:presLayoutVars>
      </dgm:prSet>
      <dgm:spPr/>
    </dgm:pt>
    <dgm:pt modelId="{18E9A634-7FC8-4409-A7D9-044A3F23354A}" type="pres">
      <dgm:prSet presAssocID="{1D736924-6251-4F9E-8AEE-A22A30121826}" presName="sibTrans" presStyleCnt="0"/>
      <dgm:spPr/>
    </dgm:pt>
    <dgm:pt modelId="{4D4E38B9-E492-46A6-A81D-746B95B87BB3}" type="pres">
      <dgm:prSet presAssocID="{3F1F31C2-234D-4714-A85C-ED764675A1B6}" presName="compNode" presStyleCnt="0"/>
      <dgm:spPr/>
    </dgm:pt>
    <dgm:pt modelId="{64D52895-F08F-4D05-A4EE-E6594A990945}" type="pres">
      <dgm:prSet presAssocID="{3F1F31C2-234D-4714-A85C-ED764675A1B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BF6DA928-664A-463F-9496-EFC7C7BA5313}" type="pres">
      <dgm:prSet presAssocID="{3F1F31C2-234D-4714-A85C-ED764675A1B6}" presName="spaceRect" presStyleCnt="0"/>
      <dgm:spPr/>
    </dgm:pt>
    <dgm:pt modelId="{BD57E93E-9923-462B-866D-042F974B5632}" type="pres">
      <dgm:prSet presAssocID="{3F1F31C2-234D-4714-A85C-ED764675A1B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5C3127E-4B0A-44EF-B64C-A039FB769395}" type="presOf" srcId="{DBB35EBD-4ABC-471F-8228-B56B85F857E6}" destId="{4ABE7113-6E7D-4757-A16B-4A8C77B66B75}" srcOrd="0" destOrd="0" presId="urn:microsoft.com/office/officeart/2018/2/layout/IconLabelList"/>
    <dgm:cxn modelId="{2A2053AA-E5A4-417E-8F5E-ECE93BAE6354}" type="presOf" srcId="{1BE6EA13-C13C-4229-B5D3-7A66AC2F34C5}" destId="{404254C6-1697-436A-B36F-661C4D726338}" srcOrd="0" destOrd="0" presId="urn:microsoft.com/office/officeart/2018/2/layout/IconLabelList"/>
    <dgm:cxn modelId="{16696CBD-52E3-462E-96A2-C4529610A6A9}" srcId="{1BE6EA13-C13C-4229-B5D3-7A66AC2F34C5}" destId="{DBB35EBD-4ABC-471F-8228-B56B85F857E6}" srcOrd="0" destOrd="0" parTransId="{91FD981F-AC34-4729-BE5F-D588B28E167C}" sibTransId="{1D736924-6251-4F9E-8AEE-A22A30121826}"/>
    <dgm:cxn modelId="{84D9E8D0-9475-4679-98C3-9A13EEED23D7}" srcId="{1BE6EA13-C13C-4229-B5D3-7A66AC2F34C5}" destId="{3F1F31C2-234D-4714-A85C-ED764675A1B6}" srcOrd="1" destOrd="0" parTransId="{A597A7F1-0F87-454E-820F-556737FBFF49}" sibTransId="{72C579B3-703D-4430-889F-25DBB796B092}"/>
    <dgm:cxn modelId="{F04A3CE2-5BEB-4428-A53F-29DF367533BA}" type="presOf" srcId="{3F1F31C2-234D-4714-A85C-ED764675A1B6}" destId="{BD57E93E-9923-462B-866D-042F974B5632}" srcOrd="0" destOrd="0" presId="urn:microsoft.com/office/officeart/2018/2/layout/IconLabelList"/>
    <dgm:cxn modelId="{C03B0E76-12AE-437F-A761-E67746B9BBFE}" type="presParOf" srcId="{404254C6-1697-436A-B36F-661C4D726338}" destId="{B577378E-1C61-466D-BDC1-90CCE0DC01C3}" srcOrd="0" destOrd="0" presId="urn:microsoft.com/office/officeart/2018/2/layout/IconLabelList"/>
    <dgm:cxn modelId="{83E7181C-3892-4106-8921-DF00A6C269E0}" type="presParOf" srcId="{B577378E-1C61-466D-BDC1-90CCE0DC01C3}" destId="{14DA013F-040C-42DA-80B7-3E69AC1CD346}" srcOrd="0" destOrd="0" presId="urn:microsoft.com/office/officeart/2018/2/layout/IconLabelList"/>
    <dgm:cxn modelId="{2D86AA73-A703-43AC-9AC9-A93352845927}" type="presParOf" srcId="{B577378E-1C61-466D-BDC1-90CCE0DC01C3}" destId="{9F19F95C-A33E-427A-B7F3-C8BC616ED4A4}" srcOrd="1" destOrd="0" presId="urn:microsoft.com/office/officeart/2018/2/layout/IconLabelList"/>
    <dgm:cxn modelId="{05737619-56EF-475A-A112-B133110F4DF6}" type="presParOf" srcId="{B577378E-1C61-466D-BDC1-90CCE0DC01C3}" destId="{4ABE7113-6E7D-4757-A16B-4A8C77B66B75}" srcOrd="2" destOrd="0" presId="urn:microsoft.com/office/officeart/2018/2/layout/IconLabelList"/>
    <dgm:cxn modelId="{0208169B-3817-4A84-909B-061105A1CD1D}" type="presParOf" srcId="{404254C6-1697-436A-B36F-661C4D726338}" destId="{18E9A634-7FC8-4409-A7D9-044A3F23354A}" srcOrd="1" destOrd="0" presId="urn:microsoft.com/office/officeart/2018/2/layout/IconLabelList"/>
    <dgm:cxn modelId="{28E16271-A9E3-4598-B63C-FEF7247C6399}" type="presParOf" srcId="{404254C6-1697-436A-B36F-661C4D726338}" destId="{4D4E38B9-E492-46A6-A81D-746B95B87BB3}" srcOrd="2" destOrd="0" presId="urn:microsoft.com/office/officeart/2018/2/layout/IconLabelList"/>
    <dgm:cxn modelId="{4305A63C-A8AA-43B8-A441-BA485D2F091E}" type="presParOf" srcId="{4D4E38B9-E492-46A6-A81D-746B95B87BB3}" destId="{64D52895-F08F-4D05-A4EE-E6594A990945}" srcOrd="0" destOrd="0" presId="urn:microsoft.com/office/officeart/2018/2/layout/IconLabelList"/>
    <dgm:cxn modelId="{3A3A57B1-50C8-425F-97FF-259C742197D2}" type="presParOf" srcId="{4D4E38B9-E492-46A6-A81D-746B95B87BB3}" destId="{BF6DA928-664A-463F-9496-EFC7C7BA5313}" srcOrd="1" destOrd="0" presId="urn:microsoft.com/office/officeart/2018/2/layout/IconLabelList"/>
    <dgm:cxn modelId="{2719508F-9BDF-4374-BB36-AB999C051684}" type="presParOf" srcId="{4D4E38B9-E492-46A6-A81D-746B95B87BB3}" destId="{BD57E93E-9923-462B-866D-042F974B563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7DBEB95-C156-4F19-BE7C-68E6F64D2D99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1DF21AFD-A5FF-4152-BFF0-CF78EC92FB60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</a:rPr>
            <a:t>dziecko z ZA</a:t>
          </a:r>
        </a:p>
      </dgm:t>
    </dgm:pt>
    <dgm:pt modelId="{D03B2F19-D269-42DC-A9A6-1EE79F299F70}" type="sibTrans" cxnId="{5F969BB3-0BB3-4E2C-8D30-E81487099CE0}">
      <dgm:prSet/>
      <dgm:spPr/>
      <dgm:t>
        <a:bodyPr/>
        <a:lstStyle/>
        <a:p>
          <a:endParaRPr lang="pl-PL"/>
        </a:p>
      </dgm:t>
    </dgm:pt>
    <dgm:pt modelId="{C729E172-B718-479F-8E14-87AA238C2FF2}" type="parTrans" cxnId="{5F969BB3-0BB3-4E2C-8D30-E81487099CE0}">
      <dgm:prSet/>
      <dgm:spPr/>
      <dgm:t>
        <a:bodyPr/>
        <a:lstStyle/>
        <a:p>
          <a:endParaRPr lang="pl-PL"/>
        </a:p>
      </dgm:t>
    </dgm:pt>
    <dgm:pt modelId="{B44C2440-E4A8-4C1E-8F84-DBD4AF225651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</a:rPr>
            <a:t>nauczyciel</a:t>
          </a:r>
        </a:p>
      </dgm:t>
    </dgm:pt>
    <dgm:pt modelId="{7C1CC04E-7016-4DE6-B4C8-5777952F3BC1}" type="parTrans" cxnId="{2C743EFA-85C0-4F34-BD82-D51F325D4732}">
      <dgm:prSet/>
      <dgm:spPr/>
      <dgm:t>
        <a:bodyPr/>
        <a:lstStyle/>
        <a:p>
          <a:endParaRPr lang="pl-PL"/>
        </a:p>
      </dgm:t>
    </dgm:pt>
    <dgm:pt modelId="{C252CC2E-28DD-41D6-A9C4-F8F3B95AA251}" type="sibTrans" cxnId="{2C743EFA-85C0-4F34-BD82-D51F325D4732}">
      <dgm:prSet/>
      <dgm:spPr/>
      <dgm:t>
        <a:bodyPr/>
        <a:lstStyle/>
        <a:p>
          <a:endParaRPr lang="pl-PL"/>
        </a:p>
      </dgm:t>
    </dgm:pt>
    <dgm:pt modelId="{BFFA5960-0446-49F7-9502-37FCF102C299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</a:rPr>
            <a:t>grupa (klasa)</a:t>
          </a:r>
        </a:p>
      </dgm:t>
    </dgm:pt>
    <dgm:pt modelId="{0398C32A-8AC3-49F1-BB84-06B4CC49003A}" type="parTrans" cxnId="{7A30894F-D290-4F02-9CB1-760B0487D9D8}">
      <dgm:prSet/>
      <dgm:spPr/>
      <dgm:t>
        <a:bodyPr/>
        <a:lstStyle/>
        <a:p>
          <a:endParaRPr lang="pl-PL"/>
        </a:p>
      </dgm:t>
    </dgm:pt>
    <dgm:pt modelId="{C0A129FF-4869-435C-B203-E841AF15E31C}" type="sibTrans" cxnId="{7A30894F-D290-4F02-9CB1-760B0487D9D8}">
      <dgm:prSet/>
      <dgm:spPr/>
      <dgm:t>
        <a:bodyPr/>
        <a:lstStyle/>
        <a:p>
          <a:endParaRPr lang="pl-PL"/>
        </a:p>
      </dgm:t>
    </dgm:pt>
    <dgm:pt modelId="{F4E7A351-BA6A-4D2D-82B1-C8624AC9AA0F}" type="pres">
      <dgm:prSet presAssocID="{97DBEB95-C156-4F19-BE7C-68E6F64D2D99}" presName="compositeShape" presStyleCnt="0">
        <dgm:presLayoutVars>
          <dgm:chMax val="7"/>
          <dgm:dir/>
          <dgm:resizeHandles val="exact"/>
        </dgm:presLayoutVars>
      </dgm:prSet>
      <dgm:spPr/>
    </dgm:pt>
    <dgm:pt modelId="{9EC35684-7BEA-4CD5-89D6-1A7BA96BE3B1}" type="pres">
      <dgm:prSet presAssocID="{1DF21AFD-A5FF-4152-BFF0-CF78EC92FB60}" presName="circ1" presStyleLbl="vennNode1" presStyleIdx="0" presStyleCnt="3"/>
      <dgm:spPr/>
    </dgm:pt>
    <dgm:pt modelId="{45EA061C-5F23-437E-816F-09DEBAE7BC9F}" type="pres">
      <dgm:prSet presAssocID="{1DF21AFD-A5FF-4152-BFF0-CF78EC92FB6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F0CD93D-0F3C-4343-800C-BE150A5F3E32}" type="pres">
      <dgm:prSet presAssocID="{B44C2440-E4A8-4C1E-8F84-DBD4AF225651}" presName="circ2" presStyleLbl="vennNode1" presStyleIdx="1" presStyleCnt="3"/>
      <dgm:spPr/>
    </dgm:pt>
    <dgm:pt modelId="{736728D0-A9A9-4961-9E52-A451BA47F917}" type="pres">
      <dgm:prSet presAssocID="{B44C2440-E4A8-4C1E-8F84-DBD4AF22565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70FAAC8-8F34-4CBA-A30C-C0B390469D22}" type="pres">
      <dgm:prSet presAssocID="{BFFA5960-0446-49F7-9502-37FCF102C299}" presName="circ3" presStyleLbl="vennNode1" presStyleIdx="2" presStyleCnt="3"/>
      <dgm:spPr/>
    </dgm:pt>
    <dgm:pt modelId="{BBE0AAAA-13CB-4ADB-9D11-41B6FA369DEC}" type="pres">
      <dgm:prSet presAssocID="{BFFA5960-0446-49F7-9502-37FCF102C29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B66DF01-DDC0-498C-83F7-223903B2E867}" type="presOf" srcId="{1DF21AFD-A5FF-4152-BFF0-CF78EC92FB60}" destId="{45EA061C-5F23-437E-816F-09DEBAE7BC9F}" srcOrd="1" destOrd="0" presId="urn:microsoft.com/office/officeart/2005/8/layout/venn1"/>
    <dgm:cxn modelId="{E6E6F53F-806F-4F6C-89AA-D378B55B418F}" type="presOf" srcId="{B44C2440-E4A8-4C1E-8F84-DBD4AF225651}" destId="{5F0CD93D-0F3C-4343-800C-BE150A5F3E32}" srcOrd="0" destOrd="0" presId="urn:microsoft.com/office/officeart/2005/8/layout/venn1"/>
    <dgm:cxn modelId="{018F946B-31D7-45A6-A944-D10B538828F6}" type="presOf" srcId="{B44C2440-E4A8-4C1E-8F84-DBD4AF225651}" destId="{736728D0-A9A9-4961-9E52-A451BA47F917}" srcOrd="1" destOrd="0" presId="urn:microsoft.com/office/officeart/2005/8/layout/venn1"/>
    <dgm:cxn modelId="{7A30894F-D290-4F02-9CB1-760B0487D9D8}" srcId="{97DBEB95-C156-4F19-BE7C-68E6F64D2D99}" destId="{BFFA5960-0446-49F7-9502-37FCF102C299}" srcOrd="2" destOrd="0" parTransId="{0398C32A-8AC3-49F1-BB84-06B4CC49003A}" sibTransId="{C0A129FF-4869-435C-B203-E841AF15E31C}"/>
    <dgm:cxn modelId="{8D199D59-6B9A-4C90-B01A-4894C552FD97}" type="presOf" srcId="{BFFA5960-0446-49F7-9502-37FCF102C299}" destId="{BBE0AAAA-13CB-4ADB-9D11-41B6FA369DEC}" srcOrd="1" destOrd="0" presId="urn:microsoft.com/office/officeart/2005/8/layout/venn1"/>
    <dgm:cxn modelId="{5F969BB3-0BB3-4E2C-8D30-E81487099CE0}" srcId="{97DBEB95-C156-4F19-BE7C-68E6F64D2D99}" destId="{1DF21AFD-A5FF-4152-BFF0-CF78EC92FB60}" srcOrd="0" destOrd="0" parTransId="{C729E172-B718-479F-8E14-87AA238C2FF2}" sibTransId="{D03B2F19-D269-42DC-A9A6-1EE79F299F70}"/>
    <dgm:cxn modelId="{51CD27B8-6DB5-4BDA-860D-7014C29A8B9E}" type="presOf" srcId="{97DBEB95-C156-4F19-BE7C-68E6F64D2D99}" destId="{F4E7A351-BA6A-4D2D-82B1-C8624AC9AA0F}" srcOrd="0" destOrd="0" presId="urn:microsoft.com/office/officeart/2005/8/layout/venn1"/>
    <dgm:cxn modelId="{B2F388D4-2D1A-4806-8FE5-6ED9FF55A7AA}" type="presOf" srcId="{BFFA5960-0446-49F7-9502-37FCF102C299}" destId="{470FAAC8-8F34-4CBA-A30C-C0B390469D22}" srcOrd="0" destOrd="0" presId="urn:microsoft.com/office/officeart/2005/8/layout/venn1"/>
    <dgm:cxn modelId="{D1B9F8F6-04D9-45C1-AC47-77EED1B2797C}" type="presOf" srcId="{1DF21AFD-A5FF-4152-BFF0-CF78EC92FB60}" destId="{9EC35684-7BEA-4CD5-89D6-1A7BA96BE3B1}" srcOrd="0" destOrd="0" presId="urn:microsoft.com/office/officeart/2005/8/layout/venn1"/>
    <dgm:cxn modelId="{2C743EFA-85C0-4F34-BD82-D51F325D4732}" srcId="{97DBEB95-C156-4F19-BE7C-68E6F64D2D99}" destId="{B44C2440-E4A8-4C1E-8F84-DBD4AF225651}" srcOrd="1" destOrd="0" parTransId="{7C1CC04E-7016-4DE6-B4C8-5777952F3BC1}" sibTransId="{C252CC2E-28DD-41D6-A9C4-F8F3B95AA251}"/>
    <dgm:cxn modelId="{01EDF7A4-B2F9-447C-946E-2486B3CA92BC}" type="presParOf" srcId="{F4E7A351-BA6A-4D2D-82B1-C8624AC9AA0F}" destId="{9EC35684-7BEA-4CD5-89D6-1A7BA96BE3B1}" srcOrd="0" destOrd="0" presId="urn:microsoft.com/office/officeart/2005/8/layout/venn1"/>
    <dgm:cxn modelId="{32E0F612-A39F-43DD-BF04-BEA558B169F9}" type="presParOf" srcId="{F4E7A351-BA6A-4D2D-82B1-C8624AC9AA0F}" destId="{45EA061C-5F23-437E-816F-09DEBAE7BC9F}" srcOrd="1" destOrd="0" presId="urn:microsoft.com/office/officeart/2005/8/layout/venn1"/>
    <dgm:cxn modelId="{915F8125-ABFC-40E1-9DD3-AB1F5A6B8D17}" type="presParOf" srcId="{F4E7A351-BA6A-4D2D-82B1-C8624AC9AA0F}" destId="{5F0CD93D-0F3C-4343-800C-BE150A5F3E32}" srcOrd="2" destOrd="0" presId="urn:microsoft.com/office/officeart/2005/8/layout/venn1"/>
    <dgm:cxn modelId="{54C2E423-379A-4A7D-847C-83E578C3CD68}" type="presParOf" srcId="{F4E7A351-BA6A-4D2D-82B1-C8624AC9AA0F}" destId="{736728D0-A9A9-4961-9E52-A451BA47F917}" srcOrd="3" destOrd="0" presId="urn:microsoft.com/office/officeart/2005/8/layout/venn1"/>
    <dgm:cxn modelId="{1F2531A8-4AFC-4F62-BC03-F72F9ED57E71}" type="presParOf" srcId="{F4E7A351-BA6A-4D2D-82B1-C8624AC9AA0F}" destId="{470FAAC8-8F34-4CBA-A30C-C0B390469D22}" srcOrd="4" destOrd="0" presId="urn:microsoft.com/office/officeart/2005/8/layout/venn1"/>
    <dgm:cxn modelId="{1C425916-98A9-4FFC-9B08-13CAB4013316}" type="presParOf" srcId="{F4E7A351-BA6A-4D2D-82B1-C8624AC9AA0F}" destId="{BBE0AAAA-13CB-4ADB-9D11-41B6FA369DE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F413D4E-F6DC-4B83-91FC-484816296B5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42C6E73-16E5-4A51-9160-92CC091B9BAF}">
      <dgm:prSet/>
      <dgm:spPr/>
      <dgm:t>
        <a:bodyPr/>
        <a:lstStyle/>
        <a:p>
          <a:r>
            <a:rPr lang="pl-PL"/>
            <a:t>Dzieci z ZA nie rozumieją zasad/nie czują hierarchii społecznej.</a:t>
          </a:r>
          <a:endParaRPr lang="en-US"/>
        </a:p>
      </dgm:t>
    </dgm:pt>
    <dgm:pt modelId="{D1C57762-A685-4EC8-9D17-6576984C1D12}" type="parTrans" cxnId="{D74ACF11-D96C-4DD3-A451-C361F17CD4AF}">
      <dgm:prSet/>
      <dgm:spPr/>
      <dgm:t>
        <a:bodyPr/>
        <a:lstStyle/>
        <a:p>
          <a:endParaRPr lang="en-US"/>
        </a:p>
      </dgm:t>
    </dgm:pt>
    <dgm:pt modelId="{5D843574-3D54-4BB2-8FF2-629559ED2B42}" type="sibTrans" cxnId="{D74ACF11-D96C-4DD3-A451-C361F17CD4AF}">
      <dgm:prSet/>
      <dgm:spPr/>
      <dgm:t>
        <a:bodyPr/>
        <a:lstStyle/>
        <a:p>
          <a:endParaRPr lang="en-US"/>
        </a:p>
      </dgm:t>
    </dgm:pt>
    <dgm:pt modelId="{293D055E-C61C-4AEC-8415-8101DB1E1D5D}">
      <dgm:prSet/>
      <dgm:spPr/>
      <dgm:t>
        <a:bodyPr/>
        <a:lstStyle/>
        <a:p>
          <a:r>
            <a:rPr lang="pl-PL"/>
            <a:t>Najgorsza metoda wychowawcza w przypadku dziecka z ZA – negocjacje!</a:t>
          </a:r>
          <a:endParaRPr lang="en-US"/>
        </a:p>
      </dgm:t>
    </dgm:pt>
    <dgm:pt modelId="{73EB4F29-30BB-437B-B0CF-B0F591C48870}" type="parTrans" cxnId="{E25EA093-EA5C-433D-AB4E-54259D96A55F}">
      <dgm:prSet/>
      <dgm:spPr/>
      <dgm:t>
        <a:bodyPr/>
        <a:lstStyle/>
        <a:p>
          <a:endParaRPr lang="en-US"/>
        </a:p>
      </dgm:t>
    </dgm:pt>
    <dgm:pt modelId="{83FFD556-BD6F-4996-A1B6-D2F0A16B6C2C}" type="sibTrans" cxnId="{E25EA093-EA5C-433D-AB4E-54259D96A55F}">
      <dgm:prSet/>
      <dgm:spPr/>
      <dgm:t>
        <a:bodyPr/>
        <a:lstStyle/>
        <a:p>
          <a:endParaRPr lang="en-US"/>
        </a:p>
      </dgm:t>
    </dgm:pt>
    <dgm:pt modelId="{00313359-8D02-4357-B0E5-164F7B4E5B4E}">
      <dgm:prSet/>
      <dgm:spPr/>
      <dgm:t>
        <a:bodyPr/>
        <a:lstStyle/>
        <a:p>
          <a:r>
            <a:rPr lang="pl-PL"/>
            <a:t>Rodzice budują wzorzec struktury społecznej.</a:t>
          </a:r>
          <a:endParaRPr lang="en-US"/>
        </a:p>
      </dgm:t>
    </dgm:pt>
    <dgm:pt modelId="{40848B3B-CFD0-4409-8A4D-C2F9B8AE3305}" type="parTrans" cxnId="{92877DA7-8C7B-4A3C-8B72-C9C9273AB556}">
      <dgm:prSet/>
      <dgm:spPr/>
      <dgm:t>
        <a:bodyPr/>
        <a:lstStyle/>
        <a:p>
          <a:endParaRPr lang="en-US"/>
        </a:p>
      </dgm:t>
    </dgm:pt>
    <dgm:pt modelId="{CD94B595-5795-4E72-AC01-50C7EE0A5548}" type="sibTrans" cxnId="{92877DA7-8C7B-4A3C-8B72-C9C9273AB556}">
      <dgm:prSet/>
      <dgm:spPr/>
      <dgm:t>
        <a:bodyPr/>
        <a:lstStyle/>
        <a:p>
          <a:endParaRPr lang="en-US"/>
        </a:p>
      </dgm:t>
    </dgm:pt>
    <dgm:pt modelId="{4564AC34-4748-44F0-9BA8-1E926B967DF8}" type="pres">
      <dgm:prSet presAssocID="{DF413D4E-F6DC-4B83-91FC-484816296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9757C94-3D99-4122-BE96-C1665FF572A9}" type="pres">
      <dgm:prSet presAssocID="{E42C6E73-16E5-4A51-9160-92CC091B9BAF}" presName="hierRoot1" presStyleCnt="0"/>
      <dgm:spPr/>
    </dgm:pt>
    <dgm:pt modelId="{CF2E2776-C687-414C-B92D-4FAA57494829}" type="pres">
      <dgm:prSet presAssocID="{E42C6E73-16E5-4A51-9160-92CC091B9BAF}" presName="composite" presStyleCnt="0"/>
      <dgm:spPr/>
    </dgm:pt>
    <dgm:pt modelId="{B9FD6564-BE56-4139-A152-194720A019C8}" type="pres">
      <dgm:prSet presAssocID="{E42C6E73-16E5-4A51-9160-92CC091B9BAF}" presName="background" presStyleLbl="node0" presStyleIdx="0" presStyleCnt="3"/>
      <dgm:spPr/>
    </dgm:pt>
    <dgm:pt modelId="{925704CB-B476-4749-BC07-2296E327CE0F}" type="pres">
      <dgm:prSet presAssocID="{E42C6E73-16E5-4A51-9160-92CC091B9BAF}" presName="text" presStyleLbl="fgAcc0" presStyleIdx="0" presStyleCnt="3">
        <dgm:presLayoutVars>
          <dgm:chPref val="3"/>
        </dgm:presLayoutVars>
      </dgm:prSet>
      <dgm:spPr/>
    </dgm:pt>
    <dgm:pt modelId="{50DF8A73-3AB5-492C-951E-656B0EBAFCEE}" type="pres">
      <dgm:prSet presAssocID="{E42C6E73-16E5-4A51-9160-92CC091B9BAF}" presName="hierChild2" presStyleCnt="0"/>
      <dgm:spPr/>
    </dgm:pt>
    <dgm:pt modelId="{D066A603-8E7B-44D9-B484-B7C02074DB88}" type="pres">
      <dgm:prSet presAssocID="{293D055E-C61C-4AEC-8415-8101DB1E1D5D}" presName="hierRoot1" presStyleCnt="0"/>
      <dgm:spPr/>
    </dgm:pt>
    <dgm:pt modelId="{89C4D747-13FA-4899-8EED-14E73F139B62}" type="pres">
      <dgm:prSet presAssocID="{293D055E-C61C-4AEC-8415-8101DB1E1D5D}" presName="composite" presStyleCnt="0"/>
      <dgm:spPr/>
    </dgm:pt>
    <dgm:pt modelId="{124607D9-F1E9-460D-BEB4-4DCD81BD381B}" type="pres">
      <dgm:prSet presAssocID="{293D055E-C61C-4AEC-8415-8101DB1E1D5D}" presName="background" presStyleLbl="node0" presStyleIdx="1" presStyleCnt="3"/>
      <dgm:spPr/>
    </dgm:pt>
    <dgm:pt modelId="{F2883442-582A-4D8C-AC0C-3A1A59ECFF0D}" type="pres">
      <dgm:prSet presAssocID="{293D055E-C61C-4AEC-8415-8101DB1E1D5D}" presName="text" presStyleLbl="fgAcc0" presStyleIdx="1" presStyleCnt="3">
        <dgm:presLayoutVars>
          <dgm:chPref val="3"/>
        </dgm:presLayoutVars>
      </dgm:prSet>
      <dgm:spPr/>
    </dgm:pt>
    <dgm:pt modelId="{AC57363E-F3CC-4A88-868D-F693CC8C7D65}" type="pres">
      <dgm:prSet presAssocID="{293D055E-C61C-4AEC-8415-8101DB1E1D5D}" presName="hierChild2" presStyleCnt="0"/>
      <dgm:spPr/>
    </dgm:pt>
    <dgm:pt modelId="{6431CB53-AD4D-4E56-A706-5D122B068D46}" type="pres">
      <dgm:prSet presAssocID="{00313359-8D02-4357-B0E5-164F7B4E5B4E}" presName="hierRoot1" presStyleCnt="0"/>
      <dgm:spPr/>
    </dgm:pt>
    <dgm:pt modelId="{F11E98B3-42F0-49F2-9D2D-99D2BBB31827}" type="pres">
      <dgm:prSet presAssocID="{00313359-8D02-4357-B0E5-164F7B4E5B4E}" presName="composite" presStyleCnt="0"/>
      <dgm:spPr/>
    </dgm:pt>
    <dgm:pt modelId="{594FAF29-4961-4CAF-A931-0B85E0F316D5}" type="pres">
      <dgm:prSet presAssocID="{00313359-8D02-4357-B0E5-164F7B4E5B4E}" presName="background" presStyleLbl="node0" presStyleIdx="2" presStyleCnt="3"/>
      <dgm:spPr/>
    </dgm:pt>
    <dgm:pt modelId="{33FCB734-46F5-4810-AD26-57E847A589A7}" type="pres">
      <dgm:prSet presAssocID="{00313359-8D02-4357-B0E5-164F7B4E5B4E}" presName="text" presStyleLbl="fgAcc0" presStyleIdx="2" presStyleCnt="3">
        <dgm:presLayoutVars>
          <dgm:chPref val="3"/>
        </dgm:presLayoutVars>
      </dgm:prSet>
      <dgm:spPr/>
    </dgm:pt>
    <dgm:pt modelId="{54DBE077-D2CE-48B8-93B0-5362C9B13752}" type="pres">
      <dgm:prSet presAssocID="{00313359-8D02-4357-B0E5-164F7B4E5B4E}" presName="hierChild2" presStyleCnt="0"/>
      <dgm:spPr/>
    </dgm:pt>
  </dgm:ptLst>
  <dgm:cxnLst>
    <dgm:cxn modelId="{D74ACF11-D96C-4DD3-A451-C361F17CD4AF}" srcId="{DF413D4E-F6DC-4B83-91FC-484816296B5E}" destId="{E42C6E73-16E5-4A51-9160-92CC091B9BAF}" srcOrd="0" destOrd="0" parTransId="{D1C57762-A685-4EC8-9D17-6576984C1D12}" sibTransId="{5D843574-3D54-4BB2-8FF2-629559ED2B42}"/>
    <dgm:cxn modelId="{A1228212-464C-4509-A60C-C068A837FC87}" type="presOf" srcId="{E42C6E73-16E5-4A51-9160-92CC091B9BAF}" destId="{925704CB-B476-4749-BC07-2296E327CE0F}" srcOrd="0" destOrd="0" presId="urn:microsoft.com/office/officeart/2005/8/layout/hierarchy1"/>
    <dgm:cxn modelId="{2A504D13-768E-457F-AE80-6C6C25049FAB}" type="presOf" srcId="{293D055E-C61C-4AEC-8415-8101DB1E1D5D}" destId="{F2883442-582A-4D8C-AC0C-3A1A59ECFF0D}" srcOrd="0" destOrd="0" presId="urn:microsoft.com/office/officeart/2005/8/layout/hierarchy1"/>
    <dgm:cxn modelId="{7E418D2A-D7A0-485E-9E3E-75B9B741A48D}" type="presOf" srcId="{DF413D4E-F6DC-4B83-91FC-484816296B5E}" destId="{4564AC34-4748-44F0-9BA8-1E926B967DF8}" srcOrd="0" destOrd="0" presId="urn:microsoft.com/office/officeart/2005/8/layout/hierarchy1"/>
    <dgm:cxn modelId="{E25EA093-EA5C-433D-AB4E-54259D96A55F}" srcId="{DF413D4E-F6DC-4B83-91FC-484816296B5E}" destId="{293D055E-C61C-4AEC-8415-8101DB1E1D5D}" srcOrd="1" destOrd="0" parTransId="{73EB4F29-30BB-437B-B0CF-B0F591C48870}" sibTransId="{83FFD556-BD6F-4996-A1B6-D2F0A16B6C2C}"/>
    <dgm:cxn modelId="{92877DA7-8C7B-4A3C-8B72-C9C9273AB556}" srcId="{DF413D4E-F6DC-4B83-91FC-484816296B5E}" destId="{00313359-8D02-4357-B0E5-164F7B4E5B4E}" srcOrd="2" destOrd="0" parTransId="{40848B3B-CFD0-4409-8A4D-C2F9B8AE3305}" sibTransId="{CD94B595-5795-4E72-AC01-50C7EE0A5548}"/>
    <dgm:cxn modelId="{124031D5-853D-49FE-B783-4DCFDCBF3F87}" type="presOf" srcId="{00313359-8D02-4357-B0E5-164F7B4E5B4E}" destId="{33FCB734-46F5-4810-AD26-57E847A589A7}" srcOrd="0" destOrd="0" presId="urn:microsoft.com/office/officeart/2005/8/layout/hierarchy1"/>
    <dgm:cxn modelId="{7500636A-E728-4496-9276-CB019CA4DEB6}" type="presParOf" srcId="{4564AC34-4748-44F0-9BA8-1E926B967DF8}" destId="{D9757C94-3D99-4122-BE96-C1665FF572A9}" srcOrd="0" destOrd="0" presId="urn:microsoft.com/office/officeart/2005/8/layout/hierarchy1"/>
    <dgm:cxn modelId="{DC7A4775-916A-4B72-97D0-A807283B491A}" type="presParOf" srcId="{D9757C94-3D99-4122-BE96-C1665FF572A9}" destId="{CF2E2776-C687-414C-B92D-4FAA57494829}" srcOrd="0" destOrd="0" presId="urn:microsoft.com/office/officeart/2005/8/layout/hierarchy1"/>
    <dgm:cxn modelId="{98C0FB7C-D14B-4270-A9E2-530CA74137DE}" type="presParOf" srcId="{CF2E2776-C687-414C-B92D-4FAA57494829}" destId="{B9FD6564-BE56-4139-A152-194720A019C8}" srcOrd="0" destOrd="0" presId="urn:microsoft.com/office/officeart/2005/8/layout/hierarchy1"/>
    <dgm:cxn modelId="{723B4ADC-CB95-4EE3-8C42-F94F208AF7DF}" type="presParOf" srcId="{CF2E2776-C687-414C-B92D-4FAA57494829}" destId="{925704CB-B476-4749-BC07-2296E327CE0F}" srcOrd="1" destOrd="0" presId="urn:microsoft.com/office/officeart/2005/8/layout/hierarchy1"/>
    <dgm:cxn modelId="{AEE9AED0-8124-4D9B-99E4-2C54AAD869AF}" type="presParOf" srcId="{D9757C94-3D99-4122-BE96-C1665FF572A9}" destId="{50DF8A73-3AB5-492C-951E-656B0EBAFCEE}" srcOrd="1" destOrd="0" presId="urn:microsoft.com/office/officeart/2005/8/layout/hierarchy1"/>
    <dgm:cxn modelId="{505D4A51-1E88-485E-8D2A-0637A9961A09}" type="presParOf" srcId="{4564AC34-4748-44F0-9BA8-1E926B967DF8}" destId="{D066A603-8E7B-44D9-B484-B7C02074DB88}" srcOrd="1" destOrd="0" presId="urn:microsoft.com/office/officeart/2005/8/layout/hierarchy1"/>
    <dgm:cxn modelId="{F6C9D618-4D32-43BB-AABA-1DC7E66AFD43}" type="presParOf" srcId="{D066A603-8E7B-44D9-B484-B7C02074DB88}" destId="{89C4D747-13FA-4899-8EED-14E73F139B62}" srcOrd="0" destOrd="0" presId="urn:microsoft.com/office/officeart/2005/8/layout/hierarchy1"/>
    <dgm:cxn modelId="{3C245C10-63FD-463A-9672-50E6B960782D}" type="presParOf" srcId="{89C4D747-13FA-4899-8EED-14E73F139B62}" destId="{124607D9-F1E9-460D-BEB4-4DCD81BD381B}" srcOrd="0" destOrd="0" presId="urn:microsoft.com/office/officeart/2005/8/layout/hierarchy1"/>
    <dgm:cxn modelId="{693C2275-7F66-48C2-9D5E-5ED92041DC76}" type="presParOf" srcId="{89C4D747-13FA-4899-8EED-14E73F139B62}" destId="{F2883442-582A-4D8C-AC0C-3A1A59ECFF0D}" srcOrd="1" destOrd="0" presId="urn:microsoft.com/office/officeart/2005/8/layout/hierarchy1"/>
    <dgm:cxn modelId="{F98978C7-CB0C-4393-9233-7D4557A5DE74}" type="presParOf" srcId="{D066A603-8E7B-44D9-B484-B7C02074DB88}" destId="{AC57363E-F3CC-4A88-868D-F693CC8C7D65}" srcOrd="1" destOrd="0" presId="urn:microsoft.com/office/officeart/2005/8/layout/hierarchy1"/>
    <dgm:cxn modelId="{6595D6BF-73AC-4D4A-ABB6-C19321EB94E4}" type="presParOf" srcId="{4564AC34-4748-44F0-9BA8-1E926B967DF8}" destId="{6431CB53-AD4D-4E56-A706-5D122B068D46}" srcOrd="2" destOrd="0" presId="urn:microsoft.com/office/officeart/2005/8/layout/hierarchy1"/>
    <dgm:cxn modelId="{FCD04596-07B4-4083-B874-0C90BBAAE3A2}" type="presParOf" srcId="{6431CB53-AD4D-4E56-A706-5D122B068D46}" destId="{F11E98B3-42F0-49F2-9D2D-99D2BBB31827}" srcOrd="0" destOrd="0" presId="urn:microsoft.com/office/officeart/2005/8/layout/hierarchy1"/>
    <dgm:cxn modelId="{0EDD63B4-3A5B-40E3-83C8-59768F3348BC}" type="presParOf" srcId="{F11E98B3-42F0-49F2-9D2D-99D2BBB31827}" destId="{594FAF29-4961-4CAF-A931-0B85E0F316D5}" srcOrd="0" destOrd="0" presId="urn:microsoft.com/office/officeart/2005/8/layout/hierarchy1"/>
    <dgm:cxn modelId="{5492AF36-136B-4B93-9AC4-86EAF1896D20}" type="presParOf" srcId="{F11E98B3-42F0-49F2-9D2D-99D2BBB31827}" destId="{33FCB734-46F5-4810-AD26-57E847A589A7}" srcOrd="1" destOrd="0" presId="urn:microsoft.com/office/officeart/2005/8/layout/hierarchy1"/>
    <dgm:cxn modelId="{2BFBE863-F598-41BD-B8C5-4606EAA2D71D}" type="presParOf" srcId="{6431CB53-AD4D-4E56-A706-5D122B068D46}" destId="{54DBE077-D2CE-48B8-93B0-5362C9B1375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83E16CD-CEA3-4542-8EEE-7B96344732A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733E756-E6E7-4DC3-A22A-806297CCBF9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2000"/>
            <a:t>Dzieci z ZA potrzebują reguł i granic, chociaż się przeciwko nim buntują</a:t>
          </a:r>
          <a:endParaRPr lang="en-US" sz="2000" dirty="0"/>
        </a:p>
      </dgm:t>
    </dgm:pt>
    <dgm:pt modelId="{A6C5F056-1C96-4710-B1EF-E25063696A42}" type="parTrans" cxnId="{D5033090-96E9-438E-9D56-56E4DDAE11C9}">
      <dgm:prSet/>
      <dgm:spPr/>
      <dgm:t>
        <a:bodyPr/>
        <a:lstStyle/>
        <a:p>
          <a:endParaRPr lang="en-US"/>
        </a:p>
      </dgm:t>
    </dgm:pt>
    <dgm:pt modelId="{1FA6B568-09AF-49AF-A796-21FD5957D46E}" type="sibTrans" cxnId="{D5033090-96E9-438E-9D56-56E4DDAE11C9}">
      <dgm:prSet/>
      <dgm:spPr/>
      <dgm:t>
        <a:bodyPr/>
        <a:lstStyle/>
        <a:p>
          <a:endParaRPr lang="en-US"/>
        </a:p>
      </dgm:t>
    </dgm:pt>
    <dgm:pt modelId="{AFDB3031-AD62-4496-AE0D-81347877E8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2000" dirty="0"/>
            <a:t>Podniesienie poziomu </a:t>
          </a:r>
          <a:r>
            <a:rPr lang="pl-PL" sz="2000" dirty="0" err="1"/>
            <a:t>regułowości</a:t>
          </a:r>
          <a:r>
            <a:rPr lang="pl-PL" sz="2000" dirty="0"/>
            <a:t> może przynieść chwilowe pogorszenie </a:t>
          </a:r>
          <a:r>
            <a:rPr lang="pl-PL" sz="2000" dirty="0" err="1"/>
            <a:t>zachowań</a:t>
          </a:r>
          <a:r>
            <a:rPr lang="pl-PL" sz="2000" dirty="0"/>
            <a:t> dziecka</a:t>
          </a:r>
          <a:endParaRPr lang="en-US" sz="2000" dirty="0"/>
        </a:p>
      </dgm:t>
    </dgm:pt>
    <dgm:pt modelId="{C0A574AA-FD7E-4A09-AD12-4D5056A4C008}" type="parTrans" cxnId="{978F3344-CB86-474B-B61A-20359A0A6776}">
      <dgm:prSet/>
      <dgm:spPr/>
      <dgm:t>
        <a:bodyPr/>
        <a:lstStyle/>
        <a:p>
          <a:endParaRPr lang="en-US"/>
        </a:p>
      </dgm:t>
    </dgm:pt>
    <dgm:pt modelId="{F1B26BEA-5A52-49A6-8887-52E568CD35D1}" type="sibTrans" cxnId="{978F3344-CB86-474B-B61A-20359A0A6776}">
      <dgm:prSet/>
      <dgm:spPr/>
      <dgm:t>
        <a:bodyPr/>
        <a:lstStyle/>
        <a:p>
          <a:endParaRPr lang="en-US"/>
        </a:p>
      </dgm:t>
    </dgm:pt>
    <dgm:pt modelId="{589B9DFC-B9D5-4031-953E-DA48A205AB43}" type="pres">
      <dgm:prSet presAssocID="{A83E16CD-CEA3-4542-8EEE-7B96344732AB}" presName="root" presStyleCnt="0">
        <dgm:presLayoutVars>
          <dgm:dir/>
          <dgm:resizeHandles val="exact"/>
        </dgm:presLayoutVars>
      </dgm:prSet>
      <dgm:spPr/>
    </dgm:pt>
    <dgm:pt modelId="{49691B63-0FC1-420C-96B1-719730FCE03F}" type="pres">
      <dgm:prSet presAssocID="{B733E756-E6E7-4DC3-A22A-806297CCBF95}" presName="compNode" presStyleCnt="0"/>
      <dgm:spPr/>
    </dgm:pt>
    <dgm:pt modelId="{BE0D8298-8A45-452B-B934-8CAFF0E858B7}" type="pres">
      <dgm:prSet presAssocID="{B733E756-E6E7-4DC3-A22A-806297CCBF95}" presName="bgRect" presStyleLbl="bgShp" presStyleIdx="0" presStyleCnt="2"/>
      <dgm:spPr/>
    </dgm:pt>
    <dgm:pt modelId="{D44F629F-8F20-4DA4-9593-C9B77BD1F9FE}" type="pres">
      <dgm:prSet presAssocID="{B733E756-E6E7-4DC3-A22A-806297CCBF9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</dgm:pt>
    <dgm:pt modelId="{D454B397-20FA-4414-8EC8-9085F4F58A02}" type="pres">
      <dgm:prSet presAssocID="{B733E756-E6E7-4DC3-A22A-806297CCBF95}" presName="spaceRect" presStyleCnt="0"/>
      <dgm:spPr/>
    </dgm:pt>
    <dgm:pt modelId="{1739E5D7-ED4C-415C-B25C-847BAC50D0F9}" type="pres">
      <dgm:prSet presAssocID="{B733E756-E6E7-4DC3-A22A-806297CCBF95}" presName="parTx" presStyleLbl="revTx" presStyleIdx="0" presStyleCnt="2">
        <dgm:presLayoutVars>
          <dgm:chMax val="0"/>
          <dgm:chPref val="0"/>
        </dgm:presLayoutVars>
      </dgm:prSet>
      <dgm:spPr/>
    </dgm:pt>
    <dgm:pt modelId="{CE7C3F0B-D244-4A9F-9068-8E01470198A7}" type="pres">
      <dgm:prSet presAssocID="{1FA6B568-09AF-49AF-A796-21FD5957D46E}" presName="sibTrans" presStyleCnt="0"/>
      <dgm:spPr/>
    </dgm:pt>
    <dgm:pt modelId="{9DB1B086-C3D7-49F8-8D45-A046B2C66A19}" type="pres">
      <dgm:prSet presAssocID="{AFDB3031-AD62-4496-AE0D-81347877E859}" presName="compNode" presStyleCnt="0"/>
      <dgm:spPr/>
    </dgm:pt>
    <dgm:pt modelId="{03889CC9-0356-43EB-B394-CB5996475CAF}" type="pres">
      <dgm:prSet presAssocID="{AFDB3031-AD62-4496-AE0D-81347877E859}" presName="bgRect" presStyleLbl="bgShp" presStyleIdx="1" presStyleCnt="2"/>
      <dgm:spPr/>
    </dgm:pt>
    <dgm:pt modelId="{723F31BC-0E0E-4C4C-90F6-D0D70BEDAFA8}" type="pres">
      <dgm:prSet presAssocID="{AFDB3031-AD62-4496-AE0D-81347877E85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2640C6F-A1ED-47CE-A683-CDE9B360A552}" type="pres">
      <dgm:prSet presAssocID="{AFDB3031-AD62-4496-AE0D-81347877E859}" presName="spaceRect" presStyleCnt="0"/>
      <dgm:spPr/>
    </dgm:pt>
    <dgm:pt modelId="{CF041613-4712-4DDA-AA2D-7095DD5A9B0A}" type="pres">
      <dgm:prSet presAssocID="{AFDB3031-AD62-4496-AE0D-81347877E85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78F3344-CB86-474B-B61A-20359A0A6776}" srcId="{A83E16CD-CEA3-4542-8EEE-7B96344732AB}" destId="{AFDB3031-AD62-4496-AE0D-81347877E859}" srcOrd="1" destOrd="0" parTransId="{C0A574AA-FD7E-4A09-AD12-4D5056A4C008}" sibTransId="{F1B26BEA-5A52-49A6-8887-52E568CD35D1}"/>
    <dgm:cxn modelId="{82378852-FABB-4DDC-BBD3-07664E6A91FD}" type="presOf" srcId="{B733E756-E6E7-4DC3-A22A-806297CCBF95}" destId="{1739E5D7-ED4C-415C-B25C-847BAC50D0F9}" srcOrd="0" destOrd="0" presId="urn:microsoft.com/office/officeart/2018/2/layout/IconVerticalSolidList"/>
    <dgm:cxn modelId="{613B6B56-D283-4630-B812-34EEDC8AE526}" type="presOf" srcId="{AFDB3031-AD62-4496-AE0D-81347877E859}" destId="{CF041613-4712-4DDA-AA2D-7095DD5A9B0A}" srcOrd="0" destOrd="0" presId="urn:microsoft.com/office/officeart/2018/2/layout/IconVerticalSolidList"/>
    <dgm:cxn modelId="{2050965A-DCBF-4CD6-93D0-25647E5EF94E}" type="presOf" srcId="{A83E16CD-CEA3-4542-8EEE-7B96344732AB}" destId="{589B9DFC-B9D5-4031-953E-DA48A205AB43}" srcOrd="0" destOrd="0" presId="urn:microsoft.com/office/officeart/2018/2/layout/IconVerticalSolidList"/>
    <dgm:cxn modelId="{D5033090-96E9-438E-9D56-56E4DDAE11C9}" srcId="{A83E16CD-CEA3-4542-8EEE-7B96344732AB}" destId="{B733E756-E6E7-4DC3-A22A-806297CCBF95}" srcOrd="0" destOrd="0" parTransId="{A6C5F056-1C96-4710-B1EF-E25063696A42}" sibTransId="{1FA6B568-09AF-49AF-A796-21FD5957D46E}"/>
    <dgm:cxn modelId="{9EE70665-D3F4-4653-8D23-0A8734D1BBBF}" type="presParOf" srcId="{589B9DFC-B9D5-4031-953E-DA48A205AB43}" destId="{49691B63-0FC1-420C-96B1-719730FCE03F}" srcOrd="0" destOrd="0" presId="urn:microsoft.com/office/officeart/2018/2/layout/IconVerticalSolidList"/>
    <dgm:cxn modelId="{063DCBAC-FB73-47CB-8CBB-9367DAB576CF}" type="presParOf" srcId="{49691B63-0FC1-420C-96B1-719730FCE03F}" destId="{BE0D8298-8A45-452B-B934-8CAFF0E858B7}" srcOrd="0" destOrd="0" presId="urn:microsoft.com/office/officeart/2018/2/layout/IconVerticalSolidList"/>
    <dgm:cxn modelId="{C8A74F9D-89E3-4A6D-BD86-907F04EF2A39}" type="presParOf" srcId="{49691B63-0FC1-420C-96B1-719730FCE03F}" destId="{D44F629F-8F20-4DA4-9593-C9B77BD1F9FE}" srcOrd="1" destOrd="0" presId="urn:microsoft.com/office/officeart/2018/2/layout/IconVerticalSolidList"/>
    <dgm:cxn modelId="{436C936D-A2E8-4DEE-B816-511B76B62655}" type="presParOf" srcId="{49691B63-0FC1-420C-96B1-719730FCE03F}" destId="{D454B397-20FA-4414-8EC8-9085F4F58A02}" srcOrd="2" destOrd="0" presId="urn:microsoft.com/office/officeart/2018/2/layout/IconVerticalSolidList"/>
    <dgm:cxn modelId="{6E7014C0-46FC-4F1F-9C71-3655A3753BFF}" type="presParOf" srcId="{49691B63-0FC1-420C-96B1-719730FCE03F}" destId="{1739E5D7-ED4C-415C-B25C-847BAC50D0F9}" srcOrd="3" destOrd="0" presId="urn:microsoft.com/office/officeart/2018/2/layout/IconVerticalSolidList"/>
    <dgm:cxn modelId="{06BA919C-B7E6-49F6-A5F0-18B6FF456F11}" type="presParOf" srcId="{589B9DFC-B9D5-4031-953E-DA48A205AB43}" destId="{CE7C3F0B-D244-4A9F-9068-8E01470198A7}" srcOrd="1" destOrd="0" presId="urn:microsoft.com/office/officeart/2018/2/layout/IconVerticalSolidList"/>
    <dgm:cxn modelId="{17561060-67BD-4FFF-9096-2960DEED6356}" type="presParOf" srcId="{589B9DFC-B9D5-4031-953E-DA48A205AB43}" destId="{9DB1B086-C3D7-49F8-8D45-A046B2C66A19}" srcOrd="2" destOrd="0" presId="urn:microsoft.com/office/officeart/2018/2/layout/IconVerticalSolidList"/>
    <dgm:cxn modelId="{23E64F3D-52C7-40F2-9356-FB800F83A9F6}" type="presParOf" srcId="{9DB1B086-C3D7-49F8-8D45-A046B2C66A19}" destId="{03889CC9-0356-43EB-B394-CB5996475CAF}" srcOrd="0" destOrd="0" presId="urn:microsoft.com/office/officeart/2018/2/layout/IconVerticalSolidList"/>
    <dgm:cxn modelId="{8A7E2850-EF58-440E-9719-2EA33E7C0736}" type="presParOf" srcId="{9DB1B086-C3D7-49F8-8D45-A046B2C66A19}" destId="{723F31BC-0E0E-4C4C-90F6-D0D70BEDAFA8}" srcOrd="1" destOrd="0" presId="urn:microsoft.com/office/officeart/2018/2/layout/IconVerticalSolidList"/>
    <dgm:cxn modelId="{D74FF559-9F8B-41CD-A8B1-3BB8CCF02286}" type="presParOf" srcId="{9DB1B086-C3D7-49F8-8D45-A046B2C66A19}" destId="{62640C6F-A1ED-47CE-A683-CDE9B360A552}" srcOrd="2" destOrd="0" presId="urn:microsoft.com/office/officeart/2018/2/layout/IconVerticalSolidList"/>
    <dgm:cxn modelId="{68D54733-F04D-4E32-B8B6-60A18FFD59D6}" type="presParOf" srcId="{9DB1B086-C3D7-49F8-8D45-A046B2C66A19}" destId="{CF041613-4712-4DDA-AA2D-7095DD5A9B0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8139D42-8457-4F79-A75A-1961C19BB72B}" type="doc">
      <dgm:prSet loTypeId="urn:microsoft.com/office/officeart/2018/2/layout/IconVerticalSolidList" loCatId="icon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36C0B3A-B3A5-45E0-8FC2-46BCF883B03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2000" dirty="0"/>
            <a:t>Nie przedłużamy wymiany argumentów (po drugim stawiamy granicę).</a:t>
          </a:r>
          <a:endParaRPr lang="en-US" sz="2000" dirty="0"/>
        </a:p>
      </dgm:t>
    </dgm:pt>
    <dgm:pt modelId="{77E6E3CE-57F4-48B1-8A97-D86C89EA936B}" type="parTrans" cxnId="{8B589181-7C6C-46C3-8864-D2B83EFC5568}">
      <dgm:prSet/>
      <dgm:spPr/>
      <dgm:t>
        <a:bodyPr/>
        <a:lstStyle/>
        <a:p>
          <a:endParaRPr lang="en-US"/>
        </a:p>
      </dgm:t>
    </dgm:pt>
    <dgm:pt modelId="{611AFF8F-6A39-4385-91E3-516E47B85EB3}" type="sibTrans" cxnId="{8B589181-7C6C-46C3-8864-D2B83EFC5568}">
      <dgm:prSet/>
      <dgm:spPr/>
      <dgm:t>
        <a:bodyPr/>
        <a:lstStyle/>
        <a:p>
          <a:endParaRPr lang="en-US"/>
        </a:p>
      </dgm:t>
    </dgm:pt>
    <dgm:pt modelId="{2E990082-D9B1-4CE7-9CE8-1219D680FA0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500" dirty="0"/>
            <a:t>Nie odpowiadamy wielokrotnie na powtarzane pytania, ale żadne zachowanie dziecka nie może pozostać bez reakcji (nasza pozorna obojętność wzmaga zachowania manipulacyjne).</a:t>
          </a:r>
          <a:endParaRPr lang="en-US" sz="1500" dirty="0"/>
        </a:p>
      </dgm:t>
    </dgm:pt>
    <dgm:pt modelId="{1101BC24-9091-4D85-82C0-035A2DCC6D59}" type="parTrans" cxnId="{EB621400-091B-4F21-80E5-E960D1AF4FC5}">
      <dgm:prSet/>
      <dgm:spPr/>
      <dgm:t>
        <a:bodyPr/>
        <a:lstStyle/>
        <a:p>
          <a:endParaRPr lang="en-US"/>
        </a:p>
      </dgm:t>
    </dgm:pt>
    <dgm:pt modelId="{568362E8-91A9-4937-9CD5-08BE23B6DE0D}" type="sibTrans" cxnId="{EB621400-091B-4F21-80E5-E960D1AF4FC5}">
      <dgm:prSet/>
      <dgm:spPr/>
      <dgm:t>
        <a:bodyPr/>
        <a:lstStyle/>
        <a:p>
          <a:endParaRPr lang="en-US"/>
        </a:p>
      </dgm:t>
    </dgm:pt>
    <dgm:pt modelId="{41EBFFFA-617D-42F5-8ACF-4270BC20D9AA}" type="pres">
      <dgm:prSet presAssocID="{78139D42-8457-4F79-A75A-1961C19BB72B}" presName="root" presStyleCnt="0">
        <dgm:presLayoutVars>
          <dgm:dir/>
          <dgm:resizeHandles val="exact"/>
        </dgm:presLayoutVars>
      </dgm:prSet>
      <dgm:spPr/>
    </dgm:pt>
    <dgm:pt modelId="{7744BD6C-8D9E-42C1-873D-F885F72211E6}" type="pres">
      <dgm:prSet presAssocID="{336C0B3A-B3A5-45E0-8FC2-46BCF883B036}" presName="compNode" presStyleCnt="0"/>
      <dgm:spPr/>
    </dgm:pt>
    <dgm:pt modelId="{23C088DB-1309-43A6-A43D-AEF002257895}" type="pres">
      <dgm:prSet presAssocID="{336C0B3A-B3A5-45E0-8FC2-46BCF883B036}" presName="bgRect" presStyleLbl="bgShp" presStyleIdx="0" presStyleCnt="2"/>
      <dgm:spPr/>
    </dgm:pt>
    <dgm:pt modelId="{F750639F-861B-4468-9268-F5FF263F7F46}" type="pres">
      <dgm:prSet presAssocID="{336C0B3A-B3A5-45E0-8FC2-46BCF883B03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B0689721-53DE-4C77-8513-AE8E5EBBDD9D}" type="pres">
      <dgm:prSet presAssocID="{336C0B3A-B3A5-45E0-8FC2-46BCF883B036}" presName="spaceRect" presStyleCnt="0"/>
      <dgm:spPr/>
    </dgm:pt>
    <dgm:pt modelId="{C9E66453-EBFF-4C6A-AA5E-DC19FE70A916}" type="pres">
      <dgm:prSet presAssocID="{336C0B3A-B3A5-45E0-8FC2-46BCF883B036}" presName="parTx" presStyleLbl="revTx" presStyleIdx="0" presStyleCnt="2">
        <dgm:presLayoutVars>
          <dgm:chMax val="0"/>
          <dgm:chPref val="0"/>
        </dgm:presLayoutVars>
      </dgm:prSet>
      <dgm:spPr/>
    </dgm:pt>
    <dgm:pt modelId="{0B7B6A31-1572-49AE-AE9A-91700ED9097F}" type="pres">
      <dgm:prSet presAssocID="{611AFF8F-6A39-4385-91E3-516E47B85EB3}" presName="sibTrans" presStyleCnt="0"/>
      <dgm:spPr/>
    </dgm:pt>
    <dgm:pt modelId="{BCE4FEA8-C9BD-4195-B73F-13CDBFED7535}" type="pres">
      <dgm:prSet presAssocID="{2E990082-D9B1-4CE7-9CE8-1219D680FA07}" presName="compNode" presStyleCnt="0"/>
      <dgm:spPr/>
    </dgm:pt>
    <dgm:pt modelId="{C2BDFA83-0C6D-4E5A-8233-D1F6A210FB32}" type="pres">
      <dgm:prSet presAssocID="{2E990082-D9B1-4CE7-9CE8-1219D680FA07}" presName="bgRect" presStyleLbl="bgShp" presStyleIdx="1" presStyleCnt="2"/>
      <dgm:spPr/>
    </dgm:pt>
    <dgm:pt modelId="{4AC8E82C-00E8-4F2F-9715-7AF5F90B9694}" type="pres">
      <dgm:prSet presAssocID="{2E990082-D9B1-4CE7-9CE8-1219D680FA0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A8CC74F2-6915-453F-BE0B-6396EE3C92CD}" type="pres">
      <dgm:prSet presAssocID="{2E990082-D9B1-4CE7-9CE8-1219D680FA07}" presName="spaceRect" presStyleCnt="0"/>
      <dgm:spPr/>
    </dgm:pt>
    <dgm:pt modelId="{ABC17741-4AC7-4019-A231-0C47A0BE7596}" type="pres">
      <dgm:prSet presAssocID="{2E990082-D9B1-4CE7-9CE8-1219D680FA0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B621400-091B-4F21-80E5-E960D1AF4FC5}" srcId="{78139D42-8457-4F79-A75A-1961C19BB72B}" destId="{2E990082-D9B1-4CE7-9CE8-1219D680FA07}" srcOrd="1" destOrd="0" parTransId="{1101BC24-9091-4D85-82C0-035A2DCC6D59}" sibTransId="{568362E8-91A9-4937-9CD5-08BE23B6DE0D}"/>
    <dgm:cxn modelId="{0F745C3A-9340-4546-B957-02AB7A73235B}" type="presOf" srcId="{78139D42-8457-4F79-A75A-1961C19BB72B}" destId="{41EBFFFA-617D-42F5-8ACF-4270BC20D9AA}" srcOrd="0" destOrd="0" presId="urn:microsoft.com/office/officeart/2018/2/layout/IconVerticalSolidList"/>
    <dgm:cxn modelId="{85637860-28EC-41AD-BB5B-9B108A6AD533}" type="presOf" srcId="{336C0B3A-B3A5-45E0-8FC2-46BCF883B036}" destId="{C9E66453-EBFF-4C6A-AA5E-DC19FE70A916}" srcOrd="0" destOrd="0" presId="urn:microsoft.com/office/officeart/2018/2/layout/IconVerticalSolidList"/>
    <dgm:cxn modelId="{8B589181-7C6C-46C3-8864-D2B83EFC5568}" srcId="{78139D42-8457-4F79-A75A-1961C19BB72B}" destId="{336C0B3A-B3A5-45E0-8FC2-46BCF883B036}" srcOrd="0" destOrd="0" parTransId="{77E6E3CE-57F4-48B1-8A97-D86C89EA936B}" sibTransId="{611AFF8F-6A39-4385-91E3-516E47B85EB3}"/>
    <dgm:cxn modelId="{87449BEA-FCB7-45A5-AA1A-24E2F9615B92}" type="presOf" srcId="{2E990082-D9B1-4CE7-9CE8-1219D680FA07}" destId="{ABC17741-4AC7-4019-A231-0C47A0BE7596}" srcOrd="0" destOrd="0" presId="urn:microsoft.com/office/officeart/2018/2/layout/IconVerticalSolidList"/>
    <dgm:cxn modelId="{1F937E9D-B3CF-40F9-B14E-EBE0E377FBF5}" type="presParOf" srcId="{41EBFFFA-617D-42F5-8ACF-4270BC20D9AA}" destId="{7744BD6C-8D9E-42C1-873D-F885F72211E6}" srcOrd="0" destOrd="0" presId="urn:microsoft.com/office/officeart/2018/2/layout/IconVerticalSolidList"/>
    <dgm:cxn modelId="{AA3D816A-9EBB-4F6E-96D3-3A5A3AE23968}" type="presParOf" srcId="{7744BD6C-8D9E-42C1-873D-F885F72211E6}" destId="{23C088DB-1309-43A6-A43D-AEF002257895}" srcOrd="0" destOrd="0" presId="urn:microsoft.com/office/officeart/2018/2/layout/IconVerticalSolidList"/>
    <dgm:cxn modelId="{5D2C2EC6-93F6-4E5F-8FA7-A18E17A819DB}" type="presParOf" srcId="{7744BD6C-8D9E-42C1-873D-F885F72211E6}" destId="{F750639F-861B-4468-9268-F5FF263F7F46}" srcOrd="1" destOrd="0" presId="urn:microsoft.com/office/officeart/2018/2/layout/IconVerticalSolidList"/>
    <dgm:cxn modelId="{6EF29FD3-750C-47B5-B08E-F7540BAEB375}" type="presParOf" srcId="{7744BD6C-8D9E-42C1-873D-F885F72211E6}" destId="{B0689721-53DE-4C77-8513-AE8E5EBBDD9D}" srcOrd="2" destOrd="0" presId="urn:microsoft.com/office/officeart/2018/2/layout/IconVerticalSolidList"/>
    <dgm:cxn modelId="{BD1C120C-960C-4F3B-AF8D-3055497C4519}" type="presParOf" srcId="{7744BD6C-8D9E-42C1-873D-F885F72211E6}" destId="{C9E66453-EBFF-4C6A-AA5E-DC19FE70A916}" srcOrd="3" destOrd="0" presId="urn:microsoft.com/office/officeart/2018/2/layout/IconVerticalSolidList"/>
    <dgm:cxn modelId="{01A2431B-CD4B-4AD5-B935-F37B35EA718D}" type="presParOf" srcId="{41EBFFFA-617D-42F5-8ACF-4270BC20D9AA}" destId="{0B7B6A31-1572-49AE-AE9A-91700ED9097F}" srcOrd="1" destOrd="0" presId="urn:microsoft.com/office/officeart/2018/2/layout/IconVerticalSolidList"/>
    <dgm:cxn modelId="{4E0131C2-1B5F-4FA1-B3B1-2AF4036380A2}" type="presParOf" srcId="{41EBFFFA-617D-42F5-8ACF-4270BC20D9AA}" destId="{BCE4FEA8-C9BD-4195-B73F-13CDBFED7535}" srcOrd="2" destOrd="0" presId="urn:microsoft.com/office/officeart/2018/2/layout/IconVerticalSolidList"/>
    <dgm:cxn modelId="{3CD75D57-C512-47AC-90CA-2F94F8D334F4}" type="presParOf" srcId="{BCE4FEA8-C9BD-4195-B73F-13CDBFED7535}" destId="{C2BDFA83-0C6D-4E5A-8233-D1F6A210FB32}" srcOrd="0" destOrd="0" presId="urn:microsoft.com/office/officeart/2018/2/layout/IconVerticalSolidList"/>
    <dgm:cxn modelId="{4AE65A2D-7229-4AC4-87B3-BF046A49BEEF}" type="presParOf" srcId="{BCE4FEA8-C9BD-4195-B73F-13CDBFED7535}" destId="{4AC8E82C-00E8-4F2F-9715-7AF5F90B9694}" srcOrd="1" destOrd="0" presId="urn:microsoft.com/office/officeart/2018/2/layout/IconVerticalSolidList"/>
    <dgm:cxn modelId="{E9019053-0157-417E-891E-129DC9B73364}" type="presParOf" srcId="{BCE4FEA8-C9BD-4195-B73F-13CDBFED7535}" destId="{A8CC74F2-6915-453F-BE0B-6396EE3C92CD}" srcOrd="2" destOrd="0" presId="urn:microsoft.com/office/officeart/2018/2/layout/IconVerticalSolidList"/>
    <dgm:cxn modelId="{23ED50E3-5C84-4A78-9090-50579701E420}" type="presParOf" srcId="{BCE4FEA8-C9BD-4195-B73F-13CDBFED7535}" destId="{ABC17741-4AC7-4019-A231-0C47A0BE759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3DECF4-23E0-4CE3-BA8B-0D25ED6DF74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ADC1F76-4920-40CB-A068-669B659FEEDB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Umiejętności społeczne są nabywane naturalnie poprzez doświadczenie, obserwację i język. </a:t>
          </a:r>
          <a:endParaRPr lang="en-US" dirty="0"/>
        </a:p>
      </dgm:t>
    </dgm:pt>
    <dgm:pt modelId="{EC822517-9B57-4573-8226-CE33068B7F77}" type="parTrans" cxnId="{B4B26C2B-E84A-4B12-A4FD-6C9AB70BE3B2}">
      <dgm:prSet/>
      <dgm:spPr/>
      <dgm:t>
        <a:bodyPr/>
        <a:lstStyle/>
        <a:p>
          <a:endParaRPr lang="en-US"/>
        </a:p>
      </dgm:t>
    </dgm:pt>
    <dgm:pt modelId="{64BE327E-4948-4A7B-82F0-3A1A17D5801E}" type="sibTrans" cxnId="{B4B26C2B-E84A-4B12-A4FD-6C9AB70BE3B2}">
      <dgm:prSet/>
      <dgm:spPr/>
      <dgm:t>
        <a:bodyPr/>
        <a:lstStyle/>
        <a:p>
          <a:endParaRPr lang="en-US"/>
        </a:p>
      </dgm:t>
    </dgm:pt>
    <dgm:pt modelId="{51FC1BD9-26CF-487E-8F38-4AA6DBE110FE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W przypadku dzieci z zespołem Aspergera tego rodzaju społeczne „uczenie się przez osmozę” nie jest skuteczne. </a:t>
          </a:r>
          <a:endParaRPr lang="en-US"/>
        </a:p>
      </dgm:t>
    </dgm:pt>
    <dgm:pt modelId="{E8C682DD-301D-4167-9620-12D4B8B483FB}" type="parTrans" cxnId="{1DCBE8DF-BEAF-4C35-AABF-24E4789925A5}">
      <dgm:prSet/>
      <dgm:spPr/>
      <dgm:t>
        <a:bodyPr/>
        <a:lstStyle/>
        <a:p>
          <a:endParaRPr lang="en-US"/>
        </a:p>
      </dgm:t>
    </dgm:pt>
    <dgm:pt modelId="{A8104785-6D78-45DD-BF06-84DA27E7BB7C}" type="sibTrans" cxnId="{1DCBE8DF-BEAF-4C35-AABF-24E4789925A5}">
      <dgm:prSet/>
      <dgm:spPr/>
      <dgm:t>
        <a:bodyPr/>
        <a:lstStyle/>
        <a:p>
          <a:endParaRPr lang="en-US"/>
        </a:p>
      </dgm:t>
    </dgm:pt>
    <dgm:pt modelId="{8EC9B965-B4E4-4F5A-B24B-E73595DE270F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Dzieci z ZA często tracą wiele informacji przekazywanych przez niewerbalne sygnały społeczne (mowę ciała, ton głosu, gesty itp.)</a:t>
          </a:r>
          <a:endParaRPr lang="en-US"/>
        </a:p>
      </dgm:t>
    </dgm:pt>
    <dgm:pt modelId="{A54ECF1D-4D5A-48C0-B57C-2F8E19A71903}" type="parTrans" cxnId="{B4B82271-F109-4B5F-ADFA-6A8ABB833B62}">
      <dgm:prSet/>
      <dgm:spPr/>
      <dgm:t>
        <a:bodyPr/>
        <a:lstStyle/>
        <a:p>
          <a:endParaRPr lang="en-US"/>
        </a:p>
      </dgm:t>
    </dgm:pt>
    <dgm:pt modelId="{2BDC12EB-D750-48A7-8B86-59E9645A6AC1}" type="sibTrans" cxnId="{B4B82271-F109-4B5F-ADFA-6A8ABB833B62}">
      <dgm:prSet/>
      <dgm:spPr/>
      <dgm:t>
        <a:bodyPr/>
        <a:lstStyle/>
        <a:p>
          <a:endParaRPr lang="en-US"/>
        </a:p>
      </dgm:t>
    </dgm:pt>
    <dgm:pt modelId="{EC581BC4-1789-441C-95EC-63BAA23FBC3A}" type="pres">
      <dgm:prSet presAssocID="{483DECF4-23E0-4CE3-BA8B-0D25ED6DF74C}" presName="root" presStyleCnt="0">
        <dgm:presLayoutVars>
          <dgm:dir/>
          <dgm:resizeHandles val="exact"/>
        </dgm:presLayoutVars>
      </dgm:prSet>
      <dgm:spPr/>
    </dgm:pt>
    <dgm:pt modelId="{F0B66982-6B54-48D3-82C3-A1F8971CBD03}" type="pres">
      <dgm:prSet presAssocID="{6ADC1F76-4920-40CB-A068-669B659FEEDB}" presName="compNode" presStyleCnt="0"/>
      <dgm:spPr/>
    </dgm:pt>
    <dgm:pt modelId="{AA61E2C7-94D9-4A13-A91F-60E7E9E9E8B6}" type="pres">
      <dgm:prSet presAssocID="{6ADC1F76-4920-40CB-A068-669B659FEEDB}" presName="bgRect" presStyleLbl="bgShp" presStyleIdx="0" presStyleCnt="3"/>
      <dgm:spPr/>
    </dgm:pt>
    <dgm:pt modelId="{E4795351-6376-4B43-BEE2-7FFF1994A975}" type="pres">
      <dgm:prSet presAssocID="{6ADC1F76-4920-40CB-A068-669B659FEED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AE5D6E49-ADD5-4CBB-B4CD-551E6943F370}" type="pres">
      <dgm:prSet presAssocID="{6ADC1F76-4920-40CB-A068-669B659FEEDB}" presName="spaceRect" presStyleCnt="0"/>
      <dgm:spPr/>
    </dgm:pt>
    <dgm:pt modelId="{EE88E01F-47EF-4A5C-AE9A-875F9498C098}" type="pres">
      <dgm:prSet presAssocID="{6ADC1F76-4920-40CB-A068-669B659FEEDB}" presName="parTx" presStyleLbl="revTx" presStyleIdx="0" presStyleCnt="3">
        <dgm:presLayoutVars>
          <dgm:chMax val="0"/>
          <dgm:chPref val="0"/>
        </dgm:presLayoutVars>
      </dgm:prSet>
      <dgm:spPr/>
    </dgm:pt>
    <dgm:pt modelId="{64F11359-170A-4972-B6ED-33201D8C8F86}" type="pres">
      <dgm:prSet presAssocID="{64BE327E-4948-4A7B-82F0-3A1A17D5801E}" presName="sibTrans" presStyleCnt="0"/>
      <dgm:spPr/>
    </dgm:pt>
    <dgm:pt modelId="{B27A2F0A-324B-4F64-A228-C207458DDA1D}" type="pres">
      <dgm:prSet presAssocID="{51FC1BD9-26CF-487E-8F38-4AA6DBE110FE}" presName="compNode" presStyleCnt="0"/>
      <dgm:spPr/>
    </dgm:pt>
    <dgm:pt modelId="{1E6BE7BD-EABB-4AE5-BF0E-D3ED7CE57107}" type="pres">
      <dgm:prSet presAssocID="{51FC1BD9-26CF-487E-8F38-4AA6DBE110FE}" presName="bgRect" presStyleLbl="bgShp" presStyleIdx="1" presStyleCnt="3"/>
      <dgm:spPr/>
    </dgm:pt>
    <dgm:pt modelId="{650CD3F2-3C54-4169-B7CE-CB37DB7E3F72}" type="pres">
      <dgm:prSet presAssocID="{51FC1BD9-26CF-487E-8F38-4AA6DBE110F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7541925-703F-464C-A9C0-6BB7ACEC4F21}" type="pres">
      <dgm:prSet presAssocID="{51FC1BD9-26CF-487E-8F38-4AA6DBE110FE}" presName="spaceRect" presStyleCnt="0"/>
      <dgm:spPr/>
    </dgm:pt>
    <dgm:pt modelId="{528D9B64-CD60-4AEA-A6A4-42D828A3D5B0}" type="pres">
      <dgm:prSet presAssocID="{51FC1BD9-26CF-487E-8F38-4AA6DBE110FE}" presName="parTx" presStyleLbl="revTx" presStyleIdx="1" presStyleCnt="3">
        <dgm:presLayoutVars>
          <dgm:chMax val="0"/>
          <dgm:chPref val="0"/>
        </dgm:presLayoutVars>
      </dgm:prSet>
      <dgm:spPr/>
    </dgm:pt>
    <dgm:pt modelId="{32961508-D25A-42CE-88D2-D1C9505EEE42}" type="pres">
      <dgm:prSet presAssocID="{A8104785-6D78-45DD-BF06-84DA27E7BB7C}" presName="sibTrans" presStyleCnt="0"/>
      <dgm:spPr/>
    </dgm:pt>
    <dgm:pt modelId="{1C6DCA3E-0975-48F3-AD08-CF38D40D3EE4}" type="pres">
      <dgm:prSet presAssocID="{8EC9B965-B4E4-4F5A-B24B-E73595DE270F}" presName="compNode" presStyleCnt="0"/>
      <dgm:spPr/>
    </dgm:pt>
    <dgm:pt modelId="{2820AF0F-B664-4439-B329-9D7E9ED17188}" type="pres">
      <dgm:prSet presAssocID="{8EC9B965-B4E4-4F5A-B24B-E73595DE270F}" presName="bgRect" presStyleLbl="bgShp" presStyleIdx="2" presStyleCnt="3"/>
      <dgm:spPr/>
    </dgm:pt>
    <dgm:pt modelId="{51836459-E829-40E4-867D-D375997C4761}" type="pres">
      <dgm:prSet presAssocID="{8EC9B965-B4E4-4F5A-B24B-E73595DE270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D6DCB5F-AD0F-4F27-9A06-1B9DE0388A2F}" type="pres">
      <dgm:prSet presAssocID="{8EC9B965-B4E4-4F5A-B24B-E73595DE270F}" presName="spaceRect" presStyleCnt="0"/>
      <dgm:spPr/>
    </dgm:pt>
    <dgm:pt modelId="{0A94CA46-C979-404C-8268-C0BC585363D6}" type="pres">
      <dgm:prSet presAssocID="{8EC9B965-B4E4-4F5A-B24B-E73595DE270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B5FF702-3E98-449F-8F4A-2B1C40C6DF5D}" type="presOf" srcId="{8EC9B965-B4E4-4F5A-B24B-E73595DE270F}" destId="{0A94CA46-C979-404C-8268-C0BC585363D6}" srcOrd="0" destOrd="0" presId="urn:microsoft.com/office/officeart/2018/2/layout/IconVerticalSolidList"/>
    <dgm:cxn modelId="{B4B26C2B-E84A-4B12-A4FD-6C9AB70BE3B2}" srcId="{483DECF4-23E0-4CE3-BA8B-0D25ED6DF74C}" destId="{6ADC1F76-4920-40CB-A068-669B659FEEDB}" srcOrd="0" destOrd="0" parTransId="{EC822517-9B57-4573-8226-CE33068B7F77}" sibTransId="{64BE327E-4948-4A7B-82F0-3A1A17D5801E}"/>
    <dgm:cxn modelId="{6511632E-10DE-4C87-A8B0-A0FB25C9AD94}" type="presOf" srcId="{6ADC1F76-4920-40CB-A068-669B659FEEDB}" destId="{EE88E01F-47EF-4A5C-AE9A-875F9498C098}" srcOrd="0" destOrd="0" presId="urn:microsoft.com/office/officeart/2018/2/layout/IconVerticalSolidList"/>
    <dgm:cxn modelId="{B4B82271-F109-4B5F-ADFA-6A8ABB833B62}" srcId="{483DECF4-23E0-4CE3-BA8B-0D25ED6DF74C}" destId="{8EC9B965-B4E4-4F5A-B24B-E73595DE270F}" srcOrd="2" destOrd="0" parTransId="{A54ECF1D-4D5A-48C0-B57C-2F8E19A71903}" sibTransId="{2BDC12EB-D750-48A7-8B86-59E9645A6AC1}"/>
    <dgm:cxn modelId="{1DCBE8DF-BEAF-4C35-AABF-24E4789925A5}" srcId="{483DECF4-23E0-4CE3-BA8B-0D25ED6DF74C}" destId="{51FC1BD9-26CF-487E-8F38-4AA6DBE110FE}" srcOrd="1" destOrd="0" parTransId="{E8C682DD-301D-4167-9620-12D4B8B483FB}" sibTransId="{A8104785-6D78-45DD-BF06-84DA27E7BB7C}"/>
    <dgm:cxn modelId="{561EEFE1-8237-434D-B8FA-10CACB4A026E}" type="presOf" srcId="{51FC1BD9-26CF-487E-8F38-4AA6DBE110FE}" destId="{528D9B64-CD60-4AEA-A6A4-42D828A3D5B0}" srcOrd="0" destOrd="0" presId="urn:microsoft.com/office/officeart/2018/2/layout/IconVerticalSolidList"/>
    <dgm:cxn modelId="{8F480FFC-C631-4E7A-B1AC-F0A42D3802ED}" type="presOf" srcId="{483DECF4-23E0-4CE3-BA8B-0D25ED6DF74C}" destId="{EC581BC4-1789-441C-95EC-63BAA23FBC3A}" srcOrd="0" destOrd="0" presId="urn:microsoft.com/office/officeart/2018/2/layout/IconVerticalSolidList"/>
    <dgm:cxn modelId="{AAD822B3-E0AF-410A-A5B6-D40964EEADD2}" type="presParOf" srcId="{EC581BC4-1789-441C-95EC-63BAA23FBC3A}" destId="{F0B66982-6B54-48D3-82C3-A1F8971CBD03}" srcOrd="0" destOrd="0" presId="urn:microsoft.com/office/officeart/2018/2/layout/IconVerticalSolidList"/>
    <dgm:cxn modelId="{9B859424-FCEA-44C6-94A7-52E716252736}" type="presParOf" srcId="{F0B66982-6B54-48D3-82C3-A1F8971CBD03}" destId="{AA61E2C7-94D9-4A13-A91F-60E7E9E9E8B6}" srcOrd="0" destOrd="0" presId="urn:microsoft.com/office/officeart/2018/2/layout/IconVerticalSolidList"/>
    <dgm:cxn modelId="{885D5067-1E18-4A44-BFF5-A10A4019368F}" type="presParOf" srcId="{F0B66982-6B54-48D3-82C3-A1F8971CBD03}" destId="{E4795351-6376-4B43-BEE2-7FFF1994A975}" srcOrd="1" destOrd="0" presId="urn:microsoft.com/office/officeart/2018/2/layout/IconVerticalSolidList"/>
    <dgm:cxn modelId="{77992B6B-A366-4A20-B2F7-01D00D77F287}" type="presParOf" srcId="{F0B66982-6B54-48D3-82C3-A1F8971CBD03}" destId="{AE5D6E49-ADD5-4CBB-B4CD-551E6943F370}" srcOrd="2" destOrd="0" presId="urn:microsoft.com/office/officeart/2018/2/layout/IconVerticalSolidList"/>
    <dgm:cxn modelId="{FCBA399A-1F65-404A-A71A-E5EFB93246A3}" type="presParOf" srcId="{F0B66982-6B54-48D3-82C3-A1F8971CBD03}" destId="{EE88E01F-47EF-4A5C-AE9A-875F9498C098}" srcOrd="3" destOrd="0" presId="urn:microsoft.com/office/officeart/2018/2/layout/IconVerticalSolidList"/>
    <dgm:cxn modelId="{0B30198F-5F6B-4565-85AB-9C0EFA408C48}" type="presParOf" srcId="{EC581BC4-1789-441C-95EC-63BAA23FBC3A}" destId="{64F11359-170A-4972-B6ED-33201D8C8F86}" srcOrd="1" destOrd="0" presId="urn:microsoft.com/office/officeart/2018/2/layout/IconVerticalSolidList"/>
    <dgm:cxn modelId="{9B3B00D0-ACB6-4D06-BA72-78287ADB2003}" type="presParOf" srcId="{EC581BC4-1789-441C-95EC-63BAA23FBC3A}" destId="{B27A2F0A-324B-4F64-A228-C207458DDA1D}" srcOrd="2" destOrd="0" presId="urn:microsoft.com/office/officeart/2018/2/layout/IconVerticalSolidList"/>
    <dgm:cxn modelId="{EB041DC1-4226-4D0B-B113-59B8403FF3CB}" type="presParOf" srcId="{B27A2F0A-324B-4F64-A228-C207458DDA1D}" destId="{1E6BE7BD-EABB-4AE5-BF0E-D3ED7CE57107}" srcOrd="0" destOrd="0" presId="urn:microsoft.com/office/officeart/2018/2/layout/IconVerticalSolidList"/>
    <dgm:cxn modelId="{6B8EC5A2-BB55-4DED-A0D8-210AA973601F}" type="presParOf" srcId="{B27A2F0A-324B-4F64-A228-C207458DDA1D}" destId="{650CD3F2-3C54-4169-B7CE-CB37DB7E3F72}" srcOrd="1" destOrd="0" presId="urn:microsoft.com/office/officeart/2018/2/layout/IconVerticalSolidList"/>
    <dgm:cxn modelId="{BE80869B-A291-4CF8-B874-37A348206158}" type="presParOf" srcId="{B27A2F0A-324B-4F64-A228-C207458DDA1D}" destId="{C7541925-703F-464C-A9C0-6BB7ACEC4F21}" srcOrd="2" destOrd="0" presId="urn:microsoft.com/office/officeart/2018/2/layout/IconVerticalSolidList"/>
    <dgm:cxn modelId="{72CC6DD5-0BCF-47CC-80A9-8F26C5B3162A}" type="presParOf" srcId="{B27A2F0A-324B-4F64-A228-C207458DDA1D}" destId="{528D9B64-CD60-4AEA-A6A4-42D828A3D5B0}" srcOrd="3" destOrd="0" presId="urn:microsoft.com/office/officeart/2018/2/layout/IconVerticalSolidList"/>
    <dgm:cxn modelId="{ABBDD40E-DF80-4B05-95CD-D4637224903D}" type="presParOf" srcId="{EC581BC4-1789-441C-95EC-63BAA23FBC3A}" destId="{32961508-D25A-42CE-88D2-D1C9505EEE42}" srcOrd="3" destOrd="0" presId="urn:microsoft.com/office/officeart/2018/2/layout/IconVerticalSolidList"/>
    <dgm:cxn modelId="{A3CE08BB-0F4A-4B90-B063-C1041963000E}" type="presParOf" srcId="{EC581BC4-1789-441C-95EC-63BAA23FBC3A}" destId="{1C6DCA3E-0975-48F3-AD08-CF38D40D3EE4}" srcOrd="4" destOrd="0" presId="urn:microsoft.com/office/officeart/2018/2/layout/IconVerticalSolidList"/>
    <dgm:cxn modelId="{644B917D-04F5-4BFC-B681-6D128BEFE1EC}" type="presParOf" srcId="{1C6DCA3E-0975-48F3-AD08-CF38D40D3EE4}" destId="{2820AF0F-B664-4439-B329-9D7E9ED17188}" srcOrd="0" destOrd="0" presId="urn:microsoft.com/office/officeart/2018/2/layout/IconVerticalSolidList"/>
    <dgm:cxn modelId="{21EBBC81-E4F6-4445-A1CC-35CCFD34F52B}" type="presParOf" srcId="{1C6DCA3E-0975-48F3-AD08-CF38D40D3EE4}" destId="{51836459-E829-40E4-867D-D375997C4761}" srcOrd="1" destOrd="0" presId="urn:microsoft.com/office/officeart/2018/2/layout/IconVerticalSolidList"/>
    <dgm:cxn modelId="{A381EECF-4D62-4F81-A984-023C89359F09}" type="presParOf" srcId="{1C6DCA3E-0975-48F3-AD08-CF38D40D3EE4}" destId="{4D6DCB5F-AD0F-4F27-9A06-1B9DE0388A2F}" srcOrd="2" destOrd="0" presId="urn:microsoft.com/office/officeart/2018/2/layout/IconVerticalSolidList"/>
    <dgm:cxn modelId="{FD80537F-445F-46D1-853D-605B06921C22}" type="presParOf" srcId="{1C6DCA3E-0975-48F3-AD08-CF38D40D3EE4}" destId="{0A94CA46-C979-404C-8268-C0BC585363D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A02630-6753-4B2D-B396-D36463B56BFE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1993384-93C6-46BC-9C15-4835CED99AF1}">
      <dgm:prSet/>
      <dgm:spPr/>
      <dgm:t>
        <a:bodyPr/>
        <a:lstStyle/>
        <a:p>
          <a:r>
            <a:rPr lang="pl-PL" dirty="0"/>
            <a:t>Mit wieku diagnozy</a:t>
          </a:r>
          <a:endParaRPr lang="en-US" dirty="0"/>
        </a:p>
      </dgm:t>
    </dgm:pt>
    <dgm:pt modelId="{7D2B6E22-B211-4361-AB47-2A7A66E57905}" type="parTrans" cxnId="{DCE91CDA-1428-481F-9FFB-BBA0E8D090AA}">
      <dgm:prSet/>
      <dgm:spPr/>
      <dgm:t>
        <a:bodyPr/>
        <a:lstStyle/>
        <a:p>
          <a:endParaRPr lang="en-US"/>
        </a:p>
      </dgm:t>
    </dgm:pt>
    <dgm:pt modelId="{C49012B2-2160-4E21-BEF8-1CC55108381D}" type="sibTrans" cxnId="{DCE91CDA-1428-481F-9FFB-BBA0E8D090AA}">
      <dgm:prSet/>
      <dgm:spPr/>
      <dgm:t>
        <a:bodyPr/>
        <a:lstStyle/>
        <a:p>
          <a:endParaRPr lang="en-US"/>
        </a:p>
      </dgm:t>
    </dgm:pt>
    <dgm:pt modelId="{A9EF5E31-2C24-43D3-BBD8-56494F490D02}">
      <dgm:prSet/>
      <dgm:spPr/>
      <dgm:t>
        <a:bodyPr/>
        <a:lstStyle/>
        <a:p>
          <a:r>
            <a:rPr lang="pl-PL"/>
            <a:t>Mit prawidłowego rozwoju mowy</a:t>
          </a:r>
          <a:endParaRPr lang="en-US"/>
        </a:p>
      </dgm:t>
    </dgm:pt>
    <dgm:pt modelId="{9F7B253A-F665-418D-A0B1-449D8AC47CF7}" type="parTrans" cxnId="{A04FE3E7-5DDB-484C-954A-EC309C06A04D}">
      <dgm:prSet/>
      <dgm:spPr/>
      <dgm:t>
        <a:bodyPr/>
        <a:lstStyle/>
        <a:p>
          <a:endParaRPr lang="en-US"/>
        </a:p>
      </dgm:t>
    </dgm:pt>
    <dgm:pt modelId="{65158D84-75CF-44C9-B0FF-5F6E8A4180A2}" type="sibTrans" cxnId="{A04FE3E7-5DDB-484C-954A-EC309C06A04D}">
      <dgm:prSet/>
      <dgm:spPr/>
      <dgm:t>
        <a:bodyPr/>
        <a:lstStyle/>
        <a:p>
          <a:endParaRPr lang="en-US"/>
        </a:p>
      </dgm:t>
    </dgm:pt>
    <dgm:pt modelId="{AB960FB9-EC34-4A32-AEB3-7023EF662508}" type="pres">
      <dgm:prSet presAssocID="{0FA02630-6753-4B2D-B396-D36463B56BFE}" presName="root" presStyleCnt="0">
        <dgm:presLayoutVars>
          <dgm:dir/>
          <dgm:resizeHandles val="exact"/>
        </dgm:presLayoutVars>
      </dgm:prSet>
      <dgm:spPr/>
    </dgm:pt>
    <dgm:pt modelId="{A0F7F24D-62FC-4B2D-992D-F46BAEC25255}" type="pres">
      <dgm:prSet presAssocID="{F1993384-93C6-46BC-9C15-4835CED99AF1}" presName="compNode" presStyleCnt="0"/>
      <dgm:spPr/>
    </dgm:pt>
    <dgm:pt modelId="{EFC87F21-7E53-41C3-AB05-D61E1CE90558}" type="pres">
      <dgm:prSet presAssocID="{F1993384-93C6-46BC-9C15-4835CED99AF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669C5D00-9301-4980-B279-3D58D3148B2D}" type="pres">
      <dgm:prSet presAssocID="{F1993384-93C6-46BC-9C15-4835CED99AF1}" presName="spaceRect" presStyleCnt="0"/>
      <dgm:spPr/>
    </dgm:pt>
    <dgm:pt modelId="{0C9BD15B-CC2E-4E06-826A-57B5E4336FAE}" type="pres">
      <dgm:prSet presAssocID="{F1993384-93C6-46BC-9C15-4835CED99AF1}" presName="textRect" presStyleLbl="revTx" presStyleIdx="0" presStyleCnt="2">
        <dgm:presLayoutVars>
          <dgm:chMax val="1"/>
          <dgm:chPref val="1"/>
        </dgm:presLayoutVars>
      </dgm:prSet>
      <dgm:spPr/>
    </dgm:pt>
    <dgm:pt modelId="{5891D21D-41B8-4A86-B78D-9D9B53637E26}" type="pres">
      <dgm:prSet presAssocID="{C49012B2-2160-4E21-BEF8-1CC55108381D}" presName="sibTrans" presStyleCnt="0"/>
      <dgm:spPr/>
    </dgm:pt>
    <dgm:pt modelId="{12ABE5DB-A058-436C-9C1B-10448264D842}" type="pres">
      <dgm:prSet presAssocID="{A9EF5E31-2C24-43D3-BBD8-56494F490D02}" presName="compNode" presStyleCnt="0"/>
      <dgm:spPr/>
    </dgm:pt>
    <dgm:pt modelId="{7364C8BF-7DA5-4432-82E2-680284DD622C}" type="pres">
      <dgm:prSet presAssocID="{A9EF5E31-2C24-43D3-BBD8-56494F490D0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4DA931DD-6841-4D2B-898A-013CE0700A6C}" type="pres">
      <dgm:prSet presAssocID="{A9EF5E31-2C24-43D3-BBD8-56494F490D02}" presName="spaceRect" presStyleCnt="0"/>
      <dgm:spPr/>
    </dgm:pt>
    <dgm:pt modelId="{61C47280-CB22-4E37-8312-CCEFC0E7ACB9}" type="pres">
      <dgm:prSet presAssocID="{A9EF5E31-2C24-43D3-BBD8-56494F490D0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760F46B-6626-4757-9C95-A921EFDF09A6}" type="presOf" srcId="{0FA02630-6753-4B2D-B396-D36463B56BFE}" destId="{AB960FB9-EC34-4A32-AEB3-7023EF662508}" srcOrd="0" destOrd="0" presId="urn:microsoft.com/office/officeart/2018/2/layout/IconLabelList"/>
    <dgm:cxn modelId="{9151374F-1160-413E-95AB-CAF457E4038C}" type="presOf" srcId="{A9EF5E31-2C24-43D3-BBD8-56494F490D02}" destId="{61C47280-CB22-4E37-8312-CCEFC0E7ACB9}" srcOrd="0" destOrd="0" presId="urn:microsoft.com/office/officeart/2018/2/layout/IconLabelList"/>
    <dgm:cxn modelId="{1C3CE4A6-74B6-4C99-84AF-C5247DBED1B0}" type="presOf" srcId="{F1993384-93C6-46BC-9C15-4835CED99AF1}" destId="{0C9BD15B-CC2E-4E06-826A-57B5E4336FAE}" srcOrd="0" destOrd="0" presId="urn:microsoft.com/office/officeart/2018/2/layout/IconLabelList"/>
    <dgm:cxn modelId="{DCE91CDA-1428-481F-9FFB-BBA0E8D090AA}" srcId="{0FA02630-6753-4B2D-B396-D36463B56BFE}" destId="{F1993384-93C6-46BC-9C15-4835CED99AF1}" srcOrd="0" destOrd="0" parTransId="{7D2B6E22-B211-4361-AB47-2A7A66E57905}" sibTransId="{C49012B2-2160-4E21-BEF8-1CC55108381D}"/>
    <dgm:cxn modelId="{A04FE3E7-5DDB-484C-954A-EC309C06A04D}" srcId="{0FA02630-6753-4B2D-B396-D36463B56BFE}" destId="{A9EF5E31-2C24-43D3-BBD8-56494F490D02}" srcOrd="1" destOrd="0" parTransId="{9F7B253A-F665-418D-A0B1-449D8AC47CF7}" sibTransId="{65158D84-75CF-44C9-B0FF-5F6E8A4180A2}"/>
    <dgm:cxn modelId="{FF10D1B7-C6C7-4AAD-A9FC-A410F570D4CC}" type="presParOf" srcId="{AB960FB9-EC34-4A32-AEB3-7023EF662508}" destId="{A0F7F24D-62FC-4B2D-992D-F46BAEC25255}" srcOrd="0" destOrd="0" presId="urn:microsoft.com/office/officeart/2018/2/layout/IconLabelList"/>
    <dgm:cxn modelId="{C7BD91A5-DD18-44C8-81B1-93BC8D2EEECB}" type="presParOf" srcId="{A0F7F24D-62FC-4B2D-992D-F46BAEC25255}" destId="{EFC87F21-7E53-41C3-AB05-D61E1CE90558}" srcOrd="0" destOrd="0" presId="urn:microsoft.com/office/officeart/2018/2/layout/IconLabelList"/>
    <dgm:cxn modelId="{7C95FECB-5B11-4143-A088-2F60E2B04D1D}" type="presParOf" srcId="{A0F7F24D-62FC-4B2D-992D-F46BAEC25255}" destId="{669C5D00-9301-4980-B279-3D58D3148B2D}" srcOrd="1" destOrd="0" presId="urn:microsoft.com/office/officeart/2018/2/layout/IconLabelList"/>
    <dgm:cxn modelId="{A046BE6F-5A35-455C-A158-FEA3AEB0CFB4}" type="presParOf" srcId="{A0F7F24D-62FC-4B2D-992D-F46BAEC25255}" destId="{0C9BD15B-CC2E-4E06-826A-57B5E4336FAE}" srcOrd="2" destOrd="0" presId="urn:microsoft.com/office/officeart/2018/2/layout/IconLabelList"/>
    <dgm:cxn modelId="{CC2F5C5B-7E89-45CC-B9E3-067A07423416}" type="presParOf" srcId="{AB960FB9-EC34-4A32-AEB3-7023EF662508}" destId="{5891D21D-41B8-4A86-B78D-9D9B53637E26}" srcOrd="1" destOrd="0" presId="urn:microsoft.com/office/officeart/2018/2/layout/IconLabelList"/>
    <dgm:cxn modelId="{AB34CA0C-CF5E-46D3-ADC4-37519C1F9AA7}" type="presParOf" srcId="{AB960FB9-EC34-4A32-AEB3-7023EF662508}" destId="{12ABE5DB-A058-436C-9C1B-10448264D842}" srcOrd="2" destOrd="0" presId="urn:microsoft.com/office/officeart/2018/2/layout/IconLabelList"/>
    <dgm:cxn modelId="{CDB48AFA-29B0-4500-9725-B4166FE42776}" type="presParOf" srcId="{12ABE5DB-A058-436C-9C1B-10448264D842}" destId="{7364C8BF-7DA5-4432-82E2-680284DD622C}" srcOrd="0" destOrd="0" presId="urn:microsoft.com/office/officeart/2018/2/layout/IconLabelList"/>
    <dgm:cxn modelId="{64F5E9AA-D4C1-4300-AC42-383B76206855}" type="presParOf" srcId="{12ABE5DB-A058-436C-9C1B-10448264D842}" destId="{4DA931DD-6841-4D2B-898A-013CE0700A6C}" srcOrd="1" destOrd="0" presId="urn:microsoft.com/office/officeart/2018/2/layout/IconLabelList"/>
    <dgm:cxn modelId="{0B448CC2-74EF-486C-A918-EDC5E9D41782}" type="presParOf" srcId="{12ABE5DB-A058-436C-9C1B-10448264D842}" destId="{61C47280-CB22-4E37-8312-CCEFC0E7ACB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DBEB95-C156-4F19-BE7C-68E6F64D2D99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1DF21AFD-A5FF-4152-BFF0-CF78EC92FB60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</a:rPr>
            <a:t>Autyzm</a:t>
          </a:r>
        </a:p>
      </dgm:t>
    </dgm:pt>
    <dgm:pt modelId="{C729E172-B718-479F-8E14-87AA238C2FF2}" type="parTrans" cxnId="{5F969BB3-0BB3-4E2C-8D30-E81487099CE0}">
      <dgm:prSet/>
      <dgm:spPr/>
      <dgm:t>
        <a:bodyPr/>
        <a:lstStyle/>
        <a:p>
          <a:endParaRPr lang="pl-PL"/>
        </a:p>
      </dgm:t>
    </dgm:pt>
    <dgm:pt modelId="{D03B2F19-D269-42DC-A9A6-1EE79F299F70}" type="sibTrans" cxnId="{5F969BB3-0BB3-4E2C-8D30-E81487099CE0}">
      <dgm:prSet/>
      <dgm:spPr/>
      <dgm:t>
        <a:bodyPr/>
        <a:lstStyle/>
        <a:p>
          <a:endParaRPr lang="pl-PL"/>
        </a:p>
      </dgm:t>
    </dgm:pt>
    <dgm:pt modelId="{66CE6F24-8A69-4BDE-A472-C6CFBD39340A}">
      <dgm:prSet phldrT="[Tekst]"/>
      <dgm:spPr/>
      <dgm:t>
        <a:bodyPr/>
        <a:lstStyle/>
        <a:p>
          <a:endParaRPr lang="pl-PL" dirty="0"/>
        </a:p>
        <a:p>
          <a:r>
            <a:rPr lang="pl-PL" dirty="0">
              <a:solidFill>
                <a:schemeClr val="bg1"/>
              </a:solidFill>
            </a:rPr>
            <a:t>ZA</a:t>
          </a:r>
        </a:p>
        <a:p>
          <a:endParaRPr lang="pl-PL" dirty="0"/>
        </a:p>
      </dgm:t>
    </dgm:pt>
    <dgm:pt modelId="{FE101FDE-489C-4F4E-88EA-AD72BF8CA1B8}" type="parTrans" cxnId="{5C1D0CE6-6621-4DC4-994B-7B30EF5806C3}">
      <dgm:prSet/>
      <dgm:spPr/>
      <dgm:t>
        <a:bodyPr/>
        <a:lstStyle/>
        <a:p>
          <a:endParaRPr lang="pl-PL"/>
        </a:p>
      </dgm:t>
    </dgm:pt>
    <dgm:pt modelId="{2AFA048F-CE12-4F52-8540-DB7F451F73BB}" type="sibTrans" cxnId="{5C1D0CE6-6621-4DC4-994B-7B30EF5806C3}">
      <dgm:prSet/>
      <dgm:spPr/>
      <dgm:t>
        <a:bodyPr/>
        <a:lstStyle/>
        <a:p>
          <a:endParaRPr lang="pl-PL"/>
        </a:p>
      </dgm:t>
    </dgm:pt>
    <dgm:pt modelId="{1DC153F2-AB42-4F6C-9165-6165982FB443}" type="pres">
      <dgm:prSet presAssocID="{97DBEB95-C156-4F19-BE7C-68E6F64D2D99}" presName="compositeShape" presStyleCnt="0">
        <dgm:presLayoutVars>
          <dgm:chMax val="7"/>
          <dgm:dir/>
          <dgm:resizeHandles val="exact"/>
        </dgm:presLayoutVars>
      </dgm:prSet>
      <dgm:spPr/>
    </dgm:pt>
    <dgm:pt modelId="{92162A21-6F2C-4017-B8A4-8B2AE0BAE157}" type="pres">
      <dgm:prSet presAssocID="{1DF21AFD-A5FF-4152-BFF0-CF78EC92FB60}" presName="circ1" presStyleLbl="vennNode1" presStyleIdx="0" presStyleCnt="2"/>
      <dgm:spPr/>
    </dgm:pt>
    <dgm:pt modelId="{DECA7770-F500-42B6-912E-E4D62BACFADF}" type="pres">
      <dgm:prSet presAssocID="{1DF21AFD-A5FF-4152-BFF0-CF78EC92FB6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F872141-7856-4854-899E-DE0EB7D96BBA}" type="pres">
      <dgm:prSet presAssocID="{66CE6F24-8A69-4BDE-A472-C6CFBD39340A}" presName="circ2" presStyleLbl="vennNode1" presStyleIdx="1" presStyleCnt="2"/>
      <dgm:spPr/>
    </dgm:pt>
    <dgm:pt modelId="{AB60F717-E8D3-4E25-8FAC-74AB2A68DD67}" type="pres">
      <dgm:prSet presAssocID="{66CE6F24-8A69-4BDE-A472-C6CFBD39340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BD6A837-DDD6-4B27-811E-5FFFBDC996D8}" type="presOf" srcId="{66CE6F24-8A69-4BDE-A472-C6CFBD39340A}" destId="{AB60F717-E8D3-4E25-8FAC-74AB2A68DD67}" srcOrd="1" destOrd="0" presId="urn:microsoft.com/office/officeart/2005/8/layout/venn1"/>
    <dgm:cxn modelId="{DE79855D-8499-430A-A2E8-E478E86E9D6D}" type="presOf" srcId="{97DBEB95-C156-4F19-BE7C-68E6F64D2D99}" destId="{1DC153F2-AB42-4F6C-9165-6165982FB443}" srcOrd="0" destOrd="0" presId="urn:microsoft.com/office/officeart/2005/8/layout/venn1"/>
    <dgm:cxn modelId="{D5BABD50-1A13-4576-A16D-0D3E191764D4}" type="presOf" srcId="{66CE6F24-8A69-4BDE-A472-C6CFBD39340A}" destId="{CF872141-7856-4854-899E-DE0EB7D96BBA}" srcOrd="0" destOrd="0" presId="urn:microsoft.com/office/officeart/2005/8/layout/venn1"/>
    <dgm:cxn modelId="{DC6E6B9B-929E-41C6-8939-FE0C5E58A301}" type="presOf" srcId="{1DF21AFD-A5FF-4152-BFF0-CF78EC92FB60}" destId="{DECA7770-F500-42B6-912E-E4D62BACFADF}" srcOrd="1" destOrd="0" presId="urn:microsoft.com/office/officeart/2005/8/layout/venn1"/>
    <dgm:cxn modelId="{5F969BB3-0BB3-4E2C-8D30-E81487099CE0}" srcId="{97DBEB95-C156-4F19-BE7C-68E6F64D2D99}" destId="{1DF21AFD-A5FF-4152-BFF0-CF78EC92FB60}" srcOrd="0" destOrd="0" parTransId="{C729E172-B718-479F-8E14-87AA238C2FF2}" sibTransId="{D03B2F19-D269-42DC-A9A6-1EE79F299F70}"/>
    <dgm:cxn modelId="{5C1D0CE6-6621-4DC4-994B-7B30EF5806C3}" srcId="{97DBEB95-C156-4F19-BE7C-68E6F64D2D99}" destId="{66CE6F24-8A69-4BDE-A472-C6CFBD39340A}" srcOrd="1" destOrd="0" parTransId="{FE101FDE-489C-4F4E-88EA-AD72BF8CA1B8}" sibTransId="{2AFA048F-CE12-4F52-8540-DB7F451F73BB}"/>
    <dgm:cxn modelId="{10A72FF8-A224-4D9E-8708-8ADCFF987C66}" type="presOf" srcId="{1DF21AFD-A5FF-4152-BFF0-CF78EC92FB60}" destId="{92162A21-6F2C-4017-B8A4-8B2AE0BAE157}" srcOrd="0" destOrd="0" presId="urn:microsoft.com/office/officeart/2005/8/layout/venn1"/>
    <dgm:cxn modelId="{02356E20-80EB-4BE2-913B-2AE70D451468}" type="presParOf" srcId="{1DC153F2-AB42-4F6C-9165-6165982FB443}" destId="{92162A21-6F2C-4017-B8A4-8B2AE0BAE157}" srcOrd="0" destOrd="0" presId="urn:microsoft.com/office/officeart/2005/8/layout/venn1"/>
    <dgm:cxn modelId="{48CBED69-C050-49BD-88FA-83EE090F8468}" type="presParOf" srcId="{1DC153F2-AB42-4F6C-9165-6165982FB443}" destId="{DECA7770-F500-42B6-912E-E4D62BACFADF}" srcOrd="1" destOrd="0" presId="urn:microsoft.com/office/officeart/2005/8/layout/venn1"/>
    <dgm:cxn modelId="{F1E5AD0E-0E91-4AF9-B62C-4D686A295A01}" type="presParOf" srcId="{1DC153F2-AB42-4F6C-9165-6165982FB443}" destId="{CF872141-7856-4854-899E-DE0EB7D96BBA}" srcOrd="2" destOrd="0" presId="urn:microsoft.com/office/officeart/2005/8/layout/venn1"/>
    <dgm:cxn modelId="{861043BC-921B-4A30-8674-DD46E234AFC1}" type="presParOf" srcId="{1DC153F2-AB42-4F6C-9165-6165982FB443}" destId="{AB60F717-E8D3-4E25-8FAC-74AB2A68DD6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D08A41-2F09-487D-84A5-DF16E6E23DAE}" type="doc">
      <dgm:prSet loTypeId="urn:microsoft.com/office/officeart/2005/8/layout/radial3" loCatId="relationship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pl-PL"/>
        </a:p>
      </dgm:t>
    </dgm:pt>
    <dgm:pt modelId="{B2B53CDD-AA4F-4E37-A795-BB5C829DC302}">
      <dgm:prSet phldrT="[Tekst]"/>
      <dgm:spPr>
        <a:solidFill>
          <a:schemeClr val="bg1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pl-PL" dirty="0">
              <a:solidFill>
                <a:schemeClr val="accent2"/>
              </a:solidFill>
            </a:rPr>
            <a:t>ZA</a:t>
          </a:r>
        </a:p>
      </dgm:t>
    </dgm:pt>
    <dgm:pt modelId="{98DF2AD5-446A-43E0-B8E7-754D0B192CD8}" type="parTrans" cxnId="{6D57C4F2-5EF3-420E-8301-42A422FCFC87}">
      <dgm:prSet/>
      <dgm:spPr/>
      <dgm:t>
        <a:bodyPr/>
        <a:lstStyle/>
        <a:p>
          <a:endParaRPr lang="pl-PL"/>
        </a:p>
      </dgm:t>
    </dgm:pt>
    <dgm:pt modelId="{61DBEDF1-DC10-486A-882C-7E3A8203ED04}" type="sibTrans" cxnId="{6D57C4F2-5EF3-420E-8301-42A422FCFC87}">
      <dgm:prSet/>
      <dgm:spPr/>
      <dgm:t>
        <a:bodyPr/>
        <a:lstStyle/>
        <a:p>
          <a:endParaRPr lang="pl-PL"/>
        </a:p>
      </dgm:t>
    </dgm:pt>
    <dgm:pt modelId="{D116CB50-006F-4EE3-B167-32BD25FDDCE1}">
      <dgm:prSet phldrT="[Tekst]"/>
      <dgm:spPr>
        <a:solidFill>
          <a:schemeClr val="bg1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pl-PL" dirty="0">
              <a:solidFill>
                <a:schemeClr val="accent2"/>
              </a:solidFill>
            </a:rPr>
            <a:t>Dysleksja</a:t>
          </a:r>
        </a:p>
      </dgm:t>
    </dgm:pt>
    <dgm:pt modelId="{C24286C9-2C21-4F72-9269-86EB39522EBE}" type="parTrans" cxnId="{589A2B6C-FC76-4E39-882F-8ACBFA3AB8B4}">
      <dgm:prSet/>
      <dgm:spPr/>
      <dgm:t>
        <a:bodyPr/>
        <a:lstStyle/>
        <a:p>
          <a:endParaRPr lang="pl-PL"/>
        </a:p>
      </dgm:t>
    </dgm:pt>
    <dgm:pt modelId="{48314F5E-D657-4382-A734-9E5B3F6F8638}" type="sibTrans" cxnId="{589A2B6C-FC76-4E39-882F-8ACBFA3AB8B4}">
      <dgm:prSet/>
      <dgm:spPr/>
      <dgm:t>
        <a:bodyPr/>
        <a:lstStyle/>
        <a:p>
          <a:endParaRPr lang="pl-PL"/>
        </a:p>
      </dgm:t>
    </dgm:pt>
    <dgm:pt modelId="{1EC6D6FD-AF9A-45A5-9BC3-17623CAB71E7}">
      <dgm:prSet phldrT="[Tekst]"/>
      <dgm:spPr>
        <a:solidFill>
          <a:schemeClr val="bg1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pl-PL" dirty="0">
              <a:solidFill>
                <a:schemeClr val="accent2"/>
              </a:solidFill>
            </a:rPr>
            <a:t>Autyzm</a:t>
          </a:r>
        </a:p>
      </dgm:t>
    </dgm:pt>
    <dgm:pt modelId="{25963390-9EE2-4B4B-B09A-57E572A581A1}" type="parTrans" cxnId="{56485EBD-7393-4901-9B5F-EE9D002E6A49}">
      <dgm:prSet/>
      <dgm:spPr/>
      <dgm:t>
        <a:bodyPr/>
        <a:lstStyle/>
        <a:p>
          <a:endParaRPr lang="pl-PL"/>
        </a:p>
      </dgm:t>
    </dgm:pt>
    <dgm:pt modelId="{7114DB5B-6325-48EF-9567-3017F1129806}" type="sibTrans" cxnId="{56485EBD-7393-4901-9B5F-EE9D002E6A49}">
      <dgm:prSet/>
      <dgm:spPr/>
      <dgm:t>
        <a:bodyPr/>
        <a:lstStyle/>
        <a:p>
          <a:endParaRPr lang="pl-PL"/>
        </a:p>
      </dgm:t>
    </dgm:pt>
    <dgm:pt modelId="{32A0312E-CF28-4BB2-A312-B127261F6C01}">
      <dgm:prSet phldrT="[Tekst]"/>
      <dgm:spPr>
        <a:solidFill>
          <a:schemeClr val="bg1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pl-PL" dirty="0">
              <a:solidFill>
                <a:schemeClr val="accent2"/>
              </a:solidFill>
            </a:rPr>
            <a:t>Norma</a:t>
          </a:r>
        </a:p>
      </dgm:t>
    </dgm:pt>
    <dgm:pt modelId="{13606AD6-F62A-4D33-8890-6006DF337D82}" type="parTrans" cxnId="{6DBB9AF1-8745-47A6-B26D-FC94A03BD85B}">
      <dgm:prSet/>
      <dgm:spPr/>
      <dgm:t>
        <a:bodyPr/>
        <a:lstStyle/>
        <a:p>
          <a:endParaRPr lang="pl-PL"/>
        </a:p>
      </dgm:t>
    </dgm:pt>
    <dgm:pt modelId="{BC45002B-030C-4FB6-BB22-0F301D111033}" type="sibTrans" cxnId="{6DBB9AF1-8745-47A6-B26D-FC94A03BD85B}">
      <dgm:prSet/>
      <dgm:spPr/>
      <dgm:t>
        <a:bodyPr/>
        <a:lstStyle/>
        <a:p>
          <a:endParaRPr lang="pl-PL"/>
        </a:p>
      </dgm:t>
    </dgm:pt>
    <dgm:pt modelId="{9EE2D7E4-29A4-4DFB-818A-69FB9F96A995}">
      <dgm:prSet phldrT="[Tekst]" custRadScaleRad="100766" custRadScaleInc="-34934"/>
      <dgm:spPr/>
      <dgm:t>
        <a:bodyPr/>
        <a:lstStyle/>
        <a:p>
          <a:endParaRPr lang="pl-PL"/>
        </a:p>
      </dgm:t>
    </dgm:pt>
    <dgm:pt modelId="{8AE65998-341E-44FC-BDE6-D4DEA4F4E134}" type="parTrans" cxnId="{74E535D8-BAD5-4A1B-BDCF-64A778634576}">
      <dgm:prSet/>
      <dgm:spPr/>
      <dgm:t>
        <a:bodyPr/>
        <a:lstStyle/>
        <a:p>
          <a:endParaRPr lang="pl-PL"/>
        </a:p>
      </dgm:t>
    </dgm:pt>
    <dgm:pt modelId="{C91FA682-E9AF-4A71-BFD3-96E8B6F9B8DF}" type="sibTrans" cxnId="{74E535D8-BAD5-4A1B-BDCF-64A778634576}">
      <dgm:prSet/>
      <dgm:spPr/>
      <dgm:t>
        <a:bodyPr/>
        <a:lstStyle/>
        <a:p>
          <a:endParaRPr lang="pl-PL"/>
        </a:p>
      </dgm:t>
    </dgm:pt>
    <dgm:pt modelId="{6CBF7A2E-7499-43AA-B881-4498614FB26D}">
      <dgm:prSet phldrT="[Tekst]"/>
      <dgm:spPr>
        <a:solidFill>
          <a:schemeClr val="bg1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pl-PL" dirty="0">
              <a:solidFill>
                <a:schemeClr val="accent2"/>
              </a:solidFill>
            </a:rPr>
            <a:t>Alalia (SLI)</a:t>
          </a:r>
        </a:p>
      </dgm:t>
    </dgm:pt>
    <dgm:pt modelId="{F7079D1A-2429-4317-B07D-B51FB72285EF}" type="sibTrans" cxnId="{8A483D6F-44F1-4B20-90B3-056FAB231BD8}">
      <dgm:prSet/>
      <dgm:spPr/>
      <dgm:t>
        <a:bodyPr/>
        <a:lstStyle/>
        <a:p>
          <a:endParaRPr lang="pl-PL"/>
        </a:p>
      </dgm:t>
    </dgm:pt>
    <dgm:pt modelId="{5D7CC91C-8E42-4F1D-BA96-8BCF3EB0397E}" type="parTrans" cxnId="{8A483D6F-44F1-4B20-90B3-056FAB231BD8}">
      <dgm:prSet/>
      <dgm:spPr/>
      <dgm:t>
        <a:bodyPr/>
        <a:lstStyle/>
        <a:p>
          <a:endParaRPr lang="pl-PL"/>
        </a:p>
      </dgm:t>
    </dgm:pt>
    <dgm:pt modelId="{86FAE13A-4B21-4F90-941C-5104EDF143F3}">
      <dgm:prSet phldrT="[Tekst]"/>
      <dgm:spPr>
        <a:solidFill>
          <a:schemeClr val="bg1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pl-PL" dirty="0">
              <a:solidFill>
                <a:schemeClr val="accent2"/>
              </a:solidFill>
            </a:rPr>
            <a:t>Afazja</a:t>
          </a:r>
        </a:p>
      </dgm:t>
    </dgm:pt>
    <dgm:pt modelId="{0B840CD9-30E6-419B-B9EE-941A9A0043F0}" type="parTrans" cxnId="{E7CA588B-54A4-4DFC-8142-5FEC836F9958}">
      <dgm:prSet/>
      <dgm:spPr/>
      <dgm:t>
        <a:bodyPr/>
        <a:lstStyle/>
        <a:p>
          <a:endParaRPr lang="pl-PL"/>
        </a:p>
      </dgm:t>
    </dgm:pt>
    <dgm:pt modelId="{A2610AB7-3EF9-44AB-9AA2-00CCE19C67E2}" type="sibTrans" cxnId="{E7CA588B-54A4-4DFC-8142-5FEC836F9958}">
      <dgm:prSet/>
      <dgm:spPr/>
      <dgm:t>
        <a:bodyPr/>
        <a:lstStyle/>
        <a:p>
          <a:endParaRPr lang="pl-PL"/>
        </a:p>
      </dgm:t>
    </dgm:pt>
    <dgm:pt modelId="{023A114B-DF7A-4429-B3B8-12FC32757F06}" type="pres">
      <dgm:prSet presAssocID="{24D08A41-2F09-487D-84A5-DF16E6E23DAE}" presName="composite" presStyleCnt="0">
        <dgm:presLayoutVars>
          <dgm:chMax val="1"/>
          <dgm:dir/>
          <dgm:resizeHandles val="exact"/>
        </dgm:presLayoutVars>
      </dgm:prSet>
      <dgm:spPr/>
    </dgm:pt>
    <dgm:pt modelId="{F0EE85FC-1B76-4747-A0C4-BA17CDD4DDE6}" type="pres">
      <dgm:prSet presAssocID="{24D08A41-2F09-487D-84A5-DF16E6E23DAE}" presName="radial" presStyleCnt="0">
        <dgm:presLayoutVars>
          <dgm:animLvl val="ctr"/>
        </dgm:presLayoutVars>
      </dgm:prSet>
      <dgm:spPr/>
    </dgm:pt>
    <dgm:pt modelId="{9DCB46EC-EC48-41D8-B154-3955A466AA67}" type="pres">
      <dgm:prSet presAssocID="{B2B53CDD-AA4F-4E37-A795-BB5C829DC302}" presName="centerShape" presStyleLbl="vennNode1" presStyleIdx="0" presStyleCnt="6"/>
      <dgm:spPr/>
    </dgm:pt>
    <dgm:pt modelId="{977053D4-69EE-489B-A972-066602ABD902}" type="pres">
      <dgm:prSet presAssocID="{D116CB50-006F-4EE3-B167-32BD25FDDCE1}" presName="node" presStyleLbl="vennNode1" presStyleIdx="1" presStyleCnt="6" custScaleX="135488" custScaleY="139253">
        <dgm:presLayoutVars>
          <dgm:bulletEnabled val="1"/>
        </dgm:presLayoutVars>
      </dgm:prSet>
      <dgm:spPr/>
    </dgm:pt>
    <dgm:pt modelId="{4022DDFC-DDA5-4FEE-9CEA-83140E5C5ADA}" type="pres">
      <dgm:prSet presAssocID="{1EC6D6FD-AF9A-45A5-9BC3-17623CAB71E7}" presName="node" presStyleLbl="vennNode1" presStyleIdx="2" presStyleCnt="6" custScaleX="148427" custScaleY="140437">
        <dgm:presLayoutVars>
          <dgm:bulletEnabled val="1"/>
        </dgm:presLayoutVars>
      </dgm:prSet>
      <dgm:spPr/>
    </dgm:pt>
    <dgm:pt modelId="{11B3E34E-DF42-43E2-A773-B93E81FA8A20}" type="pres">
      <dgm:prSet presAssocID="{6CBF7A2E-7499-43AA-B881-4498614FB26D}" presName="node" presStyleLbl="vennNode1" presStyleIdx="3" presStyleCnt="6" custScaleX="134680" custScaleY="127574">
        <dgm:presLayoutVars>
          <dgm:bulletEnabled val="1"/>
        </dgm:presLayoutVars>
      </dgm:prSet>
      <dgm:spPr/>
    </dgm:pt>
    <dgm:pt modelId="{3FB868FA-D240-4746-8BC1-A4B3D0CAB601}" type="pres">
      <dgm:prSet presAssocID="{32A0312E-CF28-4BB2-A312-B127261F6C01}" presName="node" presStyleLbl="vennNode1" presStyleIdx="4" presStyleCnt="6" custScaleX="145607" custScaleY="136274">
        <dgm:presLayoutVars>
          <dgm:bulletEnabled val="1"/>
        </dgm:presLayoutVars>
      </dgm:prSet>
      <dgm:spPr/>
    </dgm:pt>
    <dgm:pt modelId="{BDF6DC9B-E3FC-48C9-ABE1-BC99C913D74A}" type="pres">
      <dgm:prSet presAssocID="{86FAE13A-4B21-4F90-941C-5104EDF143F3}" presName="node" presStyleLbl="vennNode1" presStyleIdx="5" presStyleCnt="6" custScaleX="134910" custScaleY="133085">
        <dgm:presLayoutVars>
          <dgm:bulletEnabled val="1"/>
        </dgm:presLayoutVars>
      </dgm:prSet>
      <dgm:spPr/>
    </dgm:pt>
  </dgm:ptLst>
  <dgm:cxnLst>
    <dgm:cxn modelId="{D53E5B16-3037-48D7-91AB-C0B60CEC0B15}" type="presOf" srcId="{B2B53CDD-AA4F-4E37-A795-BB5C829DC302}" destId="{9DCB46EC-EC48-41D8-B154-3955A466AA67}" srcOrd="0" destOrd="0" presId="urn:microsoft.com/office/officeart/2005/8/layout/radial3"/>
    <dgm:cxn modelId="{C9535419-9722-4B42-AD67-31CBAEC5CBD4}" type="presOf" srcId="{32A0312E-CF28-4BB2-A312-B127261F6C01}" destId="{3FB868FA-D240-4746-8BC1-A4B3D0CAB601}" srcOrd="0" destOrd="0" presId="urn:microsoft.com/office/officeart/2005/8/layout/radial3"/>
    <dgm:cxn modelId="{589A2B6C-FC76-4E39-882F-8ACBFA3AB8B4}" srcId="{B2B53CDD-AA4F-4E37-A795-BB5C829DC302}" destId="{D116CB50-006F-4EE3-B167-32BD25FDDCE1}" srcOrd="0" destOrd="0" parTransId="{C24286C9-2C21-4F72-9269-86EB39522EBE}" sibTransId="{48314F5E-D657-4382-A734-9E5B3F6F8638}"/>
    <dgm:cxn modelId="{871E006F-8423-4A8B-ADAD-0B24B4494EFA}" type="presOf" srcId="{D116CB50-006F-4EE3-B167-32BD25FDDCE1}" destId="{977053D4-69EE-489B-A972-066602ABD902}" srcOrd="0" destOrd="0" presId="urn:microsoft.com/office/officeart/2005/8/layout/radial3"/>
    <dgm:cxn modelId="{F6F91D6F-63D1-4047-9479-5937BEBE6DAD}" type="presOf" srcId="{1EC6D6FD-AF9A-45A5-9BC3-17623CAB71E7}" destId="{4022DDFC-DDA5-4FEE-9CEA-83140E5C5ADA}" srcOrd="0" destOrd="0" presId="urn:microsoft.com/office/officeart/2005/8/layout/radial3"/>
    <dgm:cxn modelId="{8A483D6F-44F1-4B20-90B3-056FAB231BD8}" srcId="{B2B53CDD-AA4F-4E37-A795-BB5C829DC302}" destId="{6CBF7A2E-7499-43AA-B881-4498614FB26D}" srcOrd="2" destOrd="0" parTransId="{5D7CC91C-8E42-4F1D-BA96-8BCF3EB0397E}" sibTransId="{F7079D1A-2429-4317-B07D-B51FB72285EF}"/>
    <dgm:cxn modelId="{E7CA588B-54A4-4DFC-8142-5FEC836F9958}" srcId="{B2B53CDD-AA4F-4E37-A795-BB5C829DC302}" destId="{86FAE13A-4B21-4F90-941C-5104EDF143F3}" srcOrd="4" destOrd="0" parTransId="{0B840CD9-30E6-419B-B9EE-941A9A0043F0}" sibTransId="{A2610AB7-3EF9-44AB-9AA2-00CCE19C67E2}"/>
    <dgm:cxn modelId="{894F2892-582F-4891-83FA-C2394635FF34}" type="presOf" srcId="{86FAE13A-4B21-4F90-941C-5104EDF143F3}" destId="{BDF6DC9B-E3FC-48C9-ABE1-BC99C913D74A}" srcOrd="0" destOrd="0" presId="urn:microsoft.com/office/officeart/2005/8/layout/radial3"/>
    <dgm:cxn modelId="{56485EBD-7393-4901-9B5F-EE9D002E6A49}" srcId="{B2B53CDD-AA4F-4E37-A795-BB5C829DC302}" destId="{1EC6D6FD-AF9A-45A5-9BC3-17623CAB71E7}" srcOrd="1" destOrd="0" parTransId="{25963390-9EE2-4B4B-B09A-57E572A581A1}" sibTransId="{7114DB5B-6325-48EF-9567-3017F1129806}"/>
    <dgm:cxn modelId="{85C3FBBE-6017-49D8-AFC8-58587866E402}" type="presOf" srcId="{6CBF7A2E-7499-43AA-B881-4498614FB26D}" destId="{11B3E34E-DF42-43E2-A773-B93E81FA8A20}" srcOrd="0" destOrd="0" presId="urn:microsoft.com/office/officeart/2005/8/layout/radial3"/>
    <dgm:cxn modelId="{59EEBCD6-110E-472C-9176-A13E101F6BA9}" type="presOf" srcId="{24D08A41-2F09-487D-84A5-DF16E6E23DAE}" destId="{023A114B-DF7A-4429-B3B8-12FC32757F06}" srcOrd="0" destOrd="0" presId="urn:microsoft.com/office/officeart/2005/8/layout/radial3"/>
    <dgm:cxn modelId="{74E535D8-BAD5-4A1B-BDCF-64A778634576}" srcId="{24D08A41-2F09-487D-84A5-DF16E6E23DAE}" destId="{9EE2D7E4-29A4-4DFB-818A-69FB9F96A995}" srcOrd="1" destOrd="0" parTransId="{8AE65998-341E-44FC-BDE6-D4DEA4F4E134}" sibTransId="{C91FA682-E9AF-4A71-BFD3-96E8B6F9B8DF}"/>
    <dgm:cxn modelId="{6DBB9AF1-8745-47A6-B26D-FC94A03BD85B}" srcId="{B2B53CDD-AA4F-4E37-A795-BB5C829DC302}" destId="{32A0312E-CF28-4BB2-A312-B127261F6C01}" srcOrd="3" destOrd="0" parTransId="{13606AD6-F62A-4D33-8890-6006DF337D82}" sibTransId="{BC45002B-030C-4FB6-BB22-0F301D111033}"/>
    <dgm:cxn modelId="{6D57C4F2-5EF3-420E-8301-42A422FCFC87}" srcId="{24D08A41-2F09-487D-84A5-DF16E6E23DAE}" destId="{B2B53CDD-AA4F-4E37-A795-BB5C829DC302}" srcOrd="0" destOrd="0" parTransId="{98DF2AD5-446A-43E0-B8E7-754D0B192CD8}" sibTransId="{61DBEDF1-DC10-486A-882C-7E3A8203ED04}"/>
    <dgm:cxn modelId="{95B599F2-23C4-49E7-B37B-9BE1EF18F037}" type="presParOf" srcId="{023A114B-DF7A-4429-B3B8-12FC32757F06}" destId="{F0EE85FC-1B76-4747-A0C4-BA17CDD4DDE6}" srcOrd="0" destOrd="0" presId="urn:microsoft.com/office/officeart/2005/8/layout/radial3"/>
    <dgm:cxn modelId="{997AB658-AB78-45C8-8128-1DAD3939387D}" type="presParOf" srcId="{F0EE85FC-1B76-4747-A0C4-BA17CDD4DDE6}" destId="{9DCB46EC-EC48-41D8-B154-3955A466AA67}" srcOrd="0" destOrd="0" presId="urn:microsoft.com/office/officeart/2005/8/layout/radial3"/>
    <dgm:cxn modelId="{0B998084-0139-4BE3-A8B8-4C0B5DA51698}" type="presParOf" srcId="{F0EE85FC-1B76-4747-A0C4-BA17CDD4DDE6}" destId="{977053D4-69EE-489B-A972-066602ABD902}" srcOrd="1" destOrd="0" presId="urn:microsoft.com/office/officeart/2005/8/layout/radial3"/>
    <dgm:cxn modelId="{2FDF65B2-EE41-417E-8B05-9B4FB725E324}" type="presParOf" srcId="{F0EE85FC-1B76-4747-A0C4-BA17CDD4DDE6}" destId="{4022DDFC-DDA5-4FEE-9CEA-83140E5C5ADA}" srcOrd="2" destOrd="0" presId="urn:microsoft.com/office/officeart/2005/8/layout/radial3"/>
    <dgm:cxn modelId="{FA1194BE-137C-4758-AC0A-6708C31576AD}" type="presParOf" srcId="{F0EE85FC-1B76-4747-A0C4-BA17CDD4DDE6}" destId="{11B3E34E-DF42-43E2-A773-B93E81FA8A20}" srcOrd="3" destOrd="0" presId="urn:microsoft.com/office/officeart/2005/8/layout/radial3"/>
    <dgm:cxn modelId="{2F36ADF1-B2A6-4EED-996E-1A53BA9CC749}" type="presParOf" srcId="{F0EE85FC-1B76-4747-A0C4-BA17CDD4DDE6}" destId="{3FB868FA-D240-4746-8BC1-A4B3D0CAB601}" srcOrd="4" destOrd="0" presId="urn:microsoft.com/office/officeart/2005/8/layout/radial3"/>
    <dgm:cxn modelId="{47820177-CD5F-4486-B32A-2A6501A803FD}" type="presParOf" srcId="{F0EE85FC-1B76-4747-A0C4-BA17CDD4DDE6}" destId="{BDF6DC9B-E3FC-48C9-ABE1-BC99C913D74A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0AC0C4-55C7-4838-8728-FDF236ECDC4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3E72984-D48F-4582-975F-A83D29E4B157}">
      <dgm:prSet/>
      <dgm:spPr/>
      <dgm:t>
        <a:bodyPr/>
        <a:lstStyle/>
        <a:p>
          <a:r>
            <a:rPr lang="pl-PL" dirty="0">
              <a:solidFill>
                <a:schemeClr val="accent5"/>
              </a:solidFill>
            </a:rPr>
            <a:t>Depresja</a:t>
          </a:r>
          <a:endParaRPr lang="en-US" dirty="0">
            <a:solidFill>
              <a:schemeClr val="accent5"/>
            </a:solidFill>
          </a:endParaRPr>
        </a:p>
      </dgm:t>
    </dgm:pt>
    <dgm:pt modelId="{4C26A8D6-80A2-4036-BC70-1C4DD92021C1}" type="parTrans" cxnId="{003DB6F7-22CE-4FEC-94DE-B5972485C4DD}">
      <dgm:prSet/>
      <dgm:spPr/>
      <dgm:t>
        <a:bodyPr/>
        <a:lstStyle/>
        <a:p>
          <a:endParaRPr lang="en-US"/>
        </a:p>
      </dgm:t>
    </dgm:pt>
    <dgm:pt modelId="{CE7D8D3D-1532-497F-988B-AD51D1461FAC}" type="sibTrans" cxnId="{003DB6F7-22CE-4FEC-94DE-B5972485C4DD}">
      <dgm:prSet/>
      <dgm:spPr/>
      <dgm:t>
        <a:bodyPr/>
        <a:lstStyle/>
        <a:p>
          <a:endParaRPr lang="en-US"/>
        </a:p>
      </dgm:t>
    </dgm:pt>
    <dgm:pt modelId="{74B01587-FC72-4250-BF3B-FE5CE0310690}">
      <dgm:prSet/>
      <dgm:spPr/>
      <dgm:t>
        <a:bodyPr/>
        <a:lstStyle/>
        <a:p>
          <a:r>
            <a:rPr lang="pl-PL"/>
            <a:t>Zaburzenia lękowe</a:t>
          </a:r>
          <a:endParaRPr lang="en-US"/>
        </a:p>
      </dgm:t>
    </dgm:pt>
    <dgm:pt modelId="{BC50E061-CB80-4492-9EB6-617F57FE41C0}" type="parTrans" cxnId="{9D5883B1-7106-4FE2-8307-B4CB490551D5}">
      <dgm:prSet/>
      <dgm:spPr/>
      <dgm:t>
        <a:bodyPr/>
        <a:lstStyle/>
        <a:p>
          <a:endParaRPr lang="en-US"/>
        </a:p>
      </dgm:t>
    </dgm:pt>
    <dgm:pt modelId="{833F49B3-CA58-4436-8853-4E30E4A6C063}" type="sibTrans" cxnId="{9D5883B1-7106-4FE2-8307-B4CB490551D5}">
      <dgm:prSet/>
      <dgm:spPr/>
      <dgm:t>
        <a:bodyPr/>
        <a:lstStyle/>
        <a:p>
          <a:endParaRPr lang="en-US"/>
        </a:p>
      </dgm:t>
    </dgm:pt>
    <dgm:pt modelId="{278F2DB5-B7F2-4AA3-83B9-9690403DC036}">
      <dgm:prSet/>
      <dgm:spPr/>
      <dgm:t>
        <a:bodyPr/>
        <a:lstStyle/>
        <a:p>
          <a:r>
            <a:rPr lang="pl-PL"/>
            <a:t>Zaburzenia obsesyjno-kompulsywne</a:t>
          </a:r>
          <a:endParaRPr lang="en-US"/>
        </a:p>
      </dgm:t>
    </dgm:pt>
    <dgm:pt modelId="{3BBF759D-6BFB-41B5-B5A5-8C81DFD16252}" type="parTrans" cxnId="{DC123EB8-D4ED-4E9B-8C28-0E472A313ECF}">
      <dgm:prSet/>
      <dgm:spPr/>
      <dgm:t>
        <a:bodyPr/>
        <a:lstStyle/>
        <a:p>
          <a:endParaRPr lang="en-US"/>
        </a:p>
      </dgm:t>
    </dgm:pt>
    <dgm:pt modelId="{DBE9C166-3693-4DE1-99E5-6FDB5A1AB12C}" type="sibTrans" cxnId="{DC123EB8-D4ED-4E9B-8C28-0E472A313ECF}">
      <dgm:prSet/>
      <dgm:spPr/>
      <dgm:t>
        <a:bodyPr/>
        <a:lstStyle/>
        <a:p>
          <a:endParaRPr lang="en-US"/>
        </a:p>
      </dgm:t>
    </dgm:pt>
    <dgm:pt modelId="{FEAEAE31-13D8-4619-982D-BCCBE5640490}">
      <dgm:prSet/>
      <dgm:spPr/>
      <dgm:t>
        <a:bodyPr/>
        <a:lstStyle/>
        <a:p>
          <a:r>
            <a:rPr lang="pl-PL" dirty="0"/>
            <a:t>Zaburzenia psychotyczne (w tym schizofrenia)</a:t>
          </a:r>
          <a:endParaRPr lang="en-US" dirty="0"/>
        </a:p>
      </dgm:t>
    </dgm:pt>
    <dgm:pt modelId="{2D734EE1-F839-4E55-822B-5AC602BEF736}" type="parTrans" cxnId="{E42EE696-E129-400F-ABF3-41D5901DC546}">
      <dgm:prSet/>
      <dgm:spPr/>
      <dgm:t>
        <a:bodyPr/>
        <a:lstStyle/>
        <a:p>
          <a:endParaRPr lang="en-US"/>
        </a:p>
      </dgm:t>
    </dgm:pt>
    <dgm:pt modelId="{DE8BAE24-3D7D-4E9F-81BD-4B2D03064B36}" type="sibTrans" cxnId="{E42EE696-E129-400F-ABF3-41D5901DC546}">
      <dgm:prSet/>
      <dgm:spPr/>
      <dgm:t>
        <a:bodyPr/>
        <a:lstStyle/>
        <a:p>
          <a:endParaRPr lang="en-US"/>
        </a:p>
      </dgm:t>
    </dgm:pt>
    <dgm:pt modelId="{A4CBA91E-C982-4741-B017-315E45CEC851}" type="pres">
      <dgm:prSet presAssocID="{A50AC0C4-55C7-4838-8728-FDF236ECDC47}" presName="linear" presStyleCnt="0">
        <dgm:presLayoutVars>
          <dgm:animLvl val="lvl"/>
          <dgm:resizeHandles val="exact"/>
        </dgm:presLayoutVars>
      </dgm:prSet>
      <dgm:spPr/>
    </dgm:pt>
    <dgm:pt modelId="{01EDDD0C-23BA-4D12-B36E-9FA30DB98862}" type="pres">
      <dgm:prSet presAssocID="{E3E72984-D48F-4582-975F-A83D29E4B15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C647C5E-666B-4C78-A69C-9649E872C50B}" type="pres">
      <dgm:prSet presAssocID="{CE7D8D3D-1532-497F-988B-AD51D1461FAC}" presName="spacer" presStyleCnt="0"/>
      <dgm:spPr/>
    </dgm:pt>
    <dgm:pt modelId="{1889A92A-1A70-48B4-A819-296F6A309877}" type="pres">
      <dgm:prSet presAssocID="{74B01587-FC72-4250-BF3B-FE5CE031069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CEA7EDC-4574-4906-8FCD-4A97C767DFCA}" type="pres">
      <dgm:prSet presAssocID="{833F49B3-CA58-4436-8853-4E30E4A6C063}" presName="spacer" presStyleCnt="0"/>
      <dgm:spPr/>
    </dgm:pt>
    <dgm:pt modelId="{E5796BBD-368C-49C4-931B-A44CCEB9ADB6}" type="pres">
      <dgm:prSet presAssocID="{278F2DB5-B7F2-4AA3-83B9-9690403DC03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B5810F4-221C-44BB-942B-A5818C0C7E2F}" type="pres">
      <dgm:prSet presAssocID="{DBE9C166-3693-4DE1-99E5-6FDB5A1AB12C}" presName="spacer" presStyleCnt="0"/>
      <dgm:spPr/>
    </dgm:pt>
    <dgm:pt modelId="{E0AB6EDB-0300-49EA-82CF-A367A94226E3}" type="pres">
      <dgm:prSet presAssocID="{FEAEAE31-13D8-4619-982D-BCCBE564049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4F1763D-14C6-4911-AF92-42F7C96F609B}" type="presOf" srcId="{E3E72984-D48F-4582-975F-A83D29E4B157}" destId="{01EDDD0C-23BA-4D12-B36E-9FA30DB98862}" srcOrd="0" destOrd="0" presId="urn:microsoft.com/office/officeart/2005/8/layout/vList2"/>
    <dgm:cxn modelId="{33FA3959-A475-48DD-8A0A-1A183BC292AA}" type="presOf" srcId="{278F2DB5-B7F2-4AA3-83B9-9690403DC036}" destId="{E5796BBD-368C-49C4-931B-A44CCEB9ADB6}" srcOrd="0" destOrd="0" presId="urn:microsoft.com/office/officeart/2005/8/layout/vList2"/>
    <dgm:cxn modelId="{E42EE696-E129-400F-ABF3-41D5901DC546}" srcId="{A50AC0C4-55C7-4838-8728-FDF236ECDC47}" destId="{FEAEAE31-13D8-4619-982D-BCCBE5640490}" srcOrd="3" destOrd="0" parTransId="{2D734EE1-F839-4E55-822B-5AC602BEF736}" sibTransId="{DE8BAE24-3D7D-4E9F-81BD-4B2D03064B36}"/>
    <dgm:cxn modelId="{6794A1A2-2F91-4B4B-87CE-08632CC7A3D8}" type="presOf" srcId="{74B01587-FC72-4250-BF3B-FE5CE0310690}" destId="{1889A92A-1A70-48B4-A819-296F6A309877}" srcOrd="0" destOrd="0" presId="urn:microsoft.com/office/officeart/2005/8/layout/vList2"/>
    <dgm:cxn modelId="{9D5883B1-7106-4FE2-8307-B4CB490551D5}" srcId="{A50AC0C4-55C7-4838-8728-FDF236ECDC47}" destId="{74B01587-FC72-4250-BF3B-FE5CE0310690}" srcOrd="1" destOrd="0" parTransId="{BC50E061-CB80-4492-9EB6-617F57FE41C0}" sibTransId="{833F49B3-CA58-4436-8853-4E30E4A6C063}"/>
    <dgm:cxn modelId="{DC123EB8-D4ED-4E9B-8C28-0E472A313ECF}" srcId="{A50AC0C4-55C7-4838-8728-FDF236ECDC47}" destId="{278F2DB5-B7F2-4AA3-83B9-9690403DC036}" srcOrd="2" destOrd="0" parTransId="{3BBF759D-6BFB-41B5-B5A5-8C81DFD16252}" sibTransId="{DBE9C166-3693-4DE1-99E5-6FDB5A1AB12C}"/>
    <dgm:cxn modelId="{6225F7EB-8ACD-4EDE-B671-759A44E5E580}" type="presOf" srcId="{A50AC0C4-55C7-4838-8728-FDF236ECDC47}" destId="{A4CBA91E-C982-4741-B017-315E45CEC851}" srcOrd="0" destOrd="0" presId="urn:microsoft.com/office/officeart/2005/8/layout/vList2"/>
    <dgm:cxn modelId="{FA53DDF2-0962-41AB-9947-D6A04B2713F8}" type="presOf" srcId="{FEAEAE31-13D8-4619-982D-BCCBE5640490}" destId="{E0AB6EDB-0300-49EA-82CF-A367A94226E3}" srcOrd="0" destOrd="0" presId="urn:microsoft.com/office/officeart/2005/8/layout/vList2"/>
    <dgm:cxn modelId="{003DB6F7-22CE-4FEC-94DE-B5972485C4DD}" srcId="{A50AC0C4-55C7-4838-8728-FDF236ECDC47}" destId="{E3E72984-D48F-4582-975F-A83D29E4B157}" srcOrd="0" destOrd="0" parTransId="{4C26A8D6-80A2-4036-BC70-1C4DD92021C1}" sibTransId="{CE7D8D3D-1532-497F-988B-AD51D1461FAC}"/>
    <dgm:cxn modelId="{64F76FDB-3D0F-4B81-850C-A08C0BC116B7}" type="presParOf" srcId="{A4CBA91E-C982-4741-B017-315E45CEC851}" destId="{01EDDD0C-23BA-4D12-B36E-9FA30DB98862}" srcOrd="0" destOrd="0" presId="urn:microsoft.com/office/officeart/2005/8/layout/vList2"/>
    <dgm:cxn modelId="{5062BA58-077A-4626-A01D-ED6F16FC348C}" type="presParOf" srcId="{A4CBA91E-C982-4741-B017-315E45CEC851}" destId="{5C647C5E-666B-4C78-A69C-9649E872C50B}" srcOrd="1" destOrd="0" presId="urn:microsoft.com/office/officeart/2005/8/layout/vList2"/>
    <dgm:cxn modelId="{544865AF-5B72-497E-95C8-697481F096B5}" type="presParOf" srcId="{A4CBA91E-C982-4741-B017-315E45CEC851}" destId="{1889A92A-1A70-48B4-A819-296F6A309877}" srcOrd="2" destOrd="0" presId="urn:microsoft.com/office/officeart/2005/8/layout/vList2"/>
    <dgm:cxn modelId="{B92A2BE9-37E4-4D7A-986C-8822C7248311}" type="presParOf" srcId="{A4CBA91E-C982-4741-B017-315E45CEC851}" destId="{5CEA7EDC-4574-4906-8FCD-4A97C767DFCA}" srcOrd="3" destOrd="0" presId="urn:microsoft.com/office/officeart/2005/8/layout/vList2"/>
    <dgm:cxn modelId="{CB0DEF72-683F-49FE-AE49-216E32DC4104}" type="presParOf" srcId="{A4CBA91E-C982-4741-B017-315E45CEC851}" destId="{E5796BBD-368C-49C4-931B-A44CCEB9ADB6}" srcOrd="4" destOrd="0" presId="urn:microsoft.com/office/officeart/2005/8/layout/vList2"/>
    <dgm:cxn modelId="{69C6B5D3-86C9-4054-95EA-AE63A96643E2}" type="presParOf" srcId="{A4CBA91E-C982-4741-B017-315E45CEC851}" destId="{3B5810F4-221C-44BB-942B-A5818C0C7E2F}" srcOrd="5" destOrd="0" presId="urn:microsoft.com/office/officeart/2005/8/layout/vList2"/>
    <dgm:cxn modelId="{37DF6FBE-5A31-449D-8BF1-4BDA3AFA4738}" type="presParOf" srcId="{A4CBA91E-C982-4741-B017-315E45CEC851}" destId="{E0AB6EDB-0300-49EA-82CF-A367A94226E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869E16-2462-4D49-A0E2-A2714D29402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00DFA9E-7152-43E7-BC95-2FBFACAFB534}">
      <dgm:prSet/>
      <dgm:spPr/>
      <dgm:t>
        <a:bodyPr/>
        <a:lstStyle/>
        <a:p>
          <a:r>
            <a:rPr lang="pl-PL"/>
            <a:t>Często występujący typ zachowań dzieci z ZA</a:t>
          </a:r>
          <a:endParaRPr lang="en-US"/>
        </a:p>
      </dgm:t>
    </dgm:pt>
    <dgm:pt modelId="{738DA214-6E66-49F7-B420-A69E8F2D9376}" type="parTrans" cxnId="{778446B0-4C37-409D-807E-8F8EED8B6EB0}">
      <dgm:prSet/>
      <dgm:spPr/>
      <dgm:t>
        <a:bodyPr/>
        <a:lstStyle/>
        <a:p>
          <a:endParaRPr lang="en-US"/>
        </a:p>
      </dgm:t>
    </dgm:pt>
    <dgm:pt modelId="{4C4315DD-C4B2-4C1C-856E-C0B0F6B51B2E}" type="sibTrans" cxnId="{778446B0-4C37-409D-807E-8F8EED8B6EB0}">
      <dgm:prSet/>
      <dgm:spPr/>
      <dgm:t>
        <a:bodyPr/>
        <a:lstStyle/>
        <a:p>
          <a:endParaRPr lang="en-US"/>
        </a:p>
      </dgm:t>
    </dgm:pt>
    <dgm:pt modelId="{F1096FA4-E2CC-4A7C-A006-6FC754E6A610}">
      <dgm:prSet/>
      <dgm:spPr/>
      <dgm:t>
        <a:bodyPr/>
        <a:lstStyle/>
        <a:p>
          <a:r>
            <a:rPr lang="pl-PL"/>
            <a:t>Są to zachowania WYUCZONE!!!</a:t>
          </a:r>
          <a:endParaRPr lang="en-US"/>
        </a:p>
      </dgm:t>
    </dgm:pt>
    <dgm:pt modelId="{A3BF2AEB-66CB-4973-8BD5-16E72876D270}" type="parTrans" cxnId="{EB67186B-2A3E-46D3-A76D-700EB09F934B}">
      <dgm:prSet/>
      <dgm:spPr/>
      <dgm:t>
        <a:bodyPr/>
        <a:lstStyle/>
        <a:p>
          <a:endParaRPr lang="en-US"/>
        </a:p>
      </dgm:t>
    </dgm:pt>
    <dgm:pt modelId="{FEC69C01-CFC1-4F7F-BEC0-355998D61E82}" type="sibTrans" cxnId="{EB67186B-2A3E-46D3-A76D-700EB09F934B}">
      <dgm:prSet/>
      <dgm:spPr/>
      <dgm:t>
        <a:bodyPr/>
        <a:lstStyle/>
        <a:p>
          <a:endParaRPr lang="en-US"/>
        </a:p>
      </dgm:t>
    </dgm:pt>
    <dgm:pt modelId="{B4B184DB-F936-4FE1-8885-15EC78C19FBE}">
      <dgm:prSet/>
      <dgm:spPr/>
      <dgm:t>
        <a:bodyPr/>
        <a:lstStyle/>
        <a:p>
          <a:r>
            <a:rPr lang="pl-PL"/>
            <a:t>Pomimo wspólnego celu mają bardzo zróżnicowane formy</a:t>
          </a:r>
          <a:endParaRPr lang="en-US"/>
        </a:p>
      </dgm:t>
    </dgm:pt>
    <dgm:pt modelId="{2C6B0A48-E55F-4F3E-A01F-ABD62C1ECE9E}" type="parTrans" cxnId="{30EDC3CE-BD8A-4766-8EE5-E656E2C99DAF}">
      <dgm:prSet/>
      <dgm:spPr/>
      <dgm:t>
        <a:bodyPr/>
        <a:lstStyle/>
        <a:p>
          <a:endParaRPr lang="en-US"/>
        </a:p>
      </dgm:t>
    </dgm:pt>
    <dgm:pt modelId="{30F297EB-D3C9-44CF-AF45-72808BFE5564}" type="sibTrans" cxnId="{30EDC3CE-BD8A-4766-8EE5-E656E2C99DAF}">
      <dgm:prSet/>
      <dgm:spPr/>
      <dgm:t>
        <a:bodyPr/>
        <a:lstStyle/>
        <a:p>
          <a:endParaRPr lang="en-US"/>
        </a:p>
      </dgm:t>
    </dgm:pt>
    <dgm:pt modelId="{EDC66AFC-49BB-408E-9ACF-13393B4DAA08}" type="pres">
      <dgm:prSet presAssocID="{B7869E16-2462-4D49-A0E2-A2714D29402C}" presName="root" presStyleCnt="0">
        <dgm:presLayoutVars>
          <dgm:dir/>
          <dgm:resizeHandles val="exact"/>
        </dgm:presLayoutVars>
      </dgm:prSet>
      <dgm:spPr/>
    </dgm:pt>
    <dgm:pt modelId="{F452BDB4-0778-4387-B23B-4D5A36BB1C7F}" type="pres">
      <dgm:prSet presAssocID="{800DFA9E-7152-43E7-BC95-2FBFACAFB534}" presName="compNode" presStyleCnt="0"/>
      <dgm:spPr/>
    </dgm:pt>
    <dgm:pt modelId="{8C08290D-BB1E-4438-9C3B-844F27819DF3}" type="pres">
      <dgm:prSet presAssocID="{800DFA9E-7152-43E7-BC95-2FBFACAFB534}" presName="bgRect" presStyleLbl="bgShp" presStyleIdx="0" presStyleCnt="3"/>
      <dgm:spPr/>
    </dgm:pt>
    <dgm:pt modelId="{E802D9E7-C007-4620-9E8D-45B6C1F503DF}" type="pres">
      <dgm:prSet presAssocID="{800DFA9E-7152-43E7-BC95-2FBFACAFB53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E2BCA7FE-6386-4232-AFF4-2D406E830DC8}" type="pres">
      <dgm:prSet presAssocID="{800DFA9E-7152-43E7-BC95-2FBFACAFB534}" presName="spaceRect" presStyleCnt="0"/>
      <dgm:spPr/>
    </dgm:pt>
    <dgm:pt modelId="{4A30A64E-A61A-4DE9-A5EE-69A7DED685E3}" type="pres">
      <dgm:prSet presAssocID="{800DFA9E-7152-43E7-BC95-2FBFACAFB534}" presName="parTx" presStyleLbl="revTx" presStyleIdx="0" presStyleCnt="3">
        <dgm:presLayoutVars>
          <dgm:chMax val="0"/>
          <dgm:chPref val="0"/>
        </dgm:presLayoutVars>
      </dgm:prSet>
      <dgm:spPr/>
    </dgm:pt>
    <dgm:pt modelId="{C2870C87-5C96-41E8-A25E-20F7024841F4}" type="pres">
      <dgm:prSet presAssocID="{4C4315DD-C4B2-4C1C-856E-C0B0F6B51B2E}" presName="sibTrans" presStyleCnt="0"/>
      <dgm:spPr/>
    </dgm:pt>
    <dgm:pt modelId="{5B80F7B3-5C2E-4DFE-84DD-174FA91CF085}" type="pres">
      <dgm:prSet presAssocID="{F1096FA4-E2CC-4A7C-A006-6FC754E6A610}" presName="compNode" presStyleCnt="0"/>
      <dgm:spPr/>
    </dgm:pt>
    <dgm:pt modelId="{21328C96-9B4C-44E1-BCC8-947840826BDC}" type="pres">
      <dgm:prSet presAssocID="{F1096FA4-E2CC-4A7C-A006-6FC754E6A610}" presName="bgRect" presStyleLbl="bgShp" presStyleIdx="1" presStyleCnt="3"/>
      <dgm:spPr/>
    </dgm:pt>
    <dgm:pt modelId="{B311E6AA-AF6E-43C7-BD34-2C5EB2E18DF7}" type="pres">
      <dgm:prSet presAssocID="{F1096FA4-E2CC-4A7C-A006-6FC754E6A61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7413FAA8-04BC-45B3-8B4F-E8AEDE8A0710}" type="pres">
      <dgm:prSet presAssocID="{F1096FA4-E2CC-4A7C-A006-6FC754E6A610}" presName="spaceRect" presStyleCnt="0"/>
      <dgm:spPr/>
    </dgm:pt>
    <dgm:pt modelId="{5F5AFD7A-5404-45EC-9424-F520384F8F20}" type="pres">
      <dgm:prSet presAssocID="{F1096FA4-E2CC-4A7C-A006-6FC754E6A610}" presName="parTx" presStyleLbl="revTx" presStyleIdx="1" presStyleCnt="3">
        <dgm:presLayoutVars>
          <dgm:chMax val="0"/>
          <dgm:chPref val="0"/>
        </dgm:presLayoutVars>
      </dgm:prSet>
      <dgm:spPr/>
    </dgm:pt>
    <dgm:pt modelId="{23D67A26-F591-4673-BBA9-BD6966810F2E}" type="pres">
      <dgm:prSet presAssocID="{FEC69C01-CFC1-4F7F-BEC0-355998D61E82}" presName="sibTrans" presStyleCnt="0"/>
      <dgm:spPr/>
    </dgm:pt>
    <dgm:pt modelId="{389DC5CC-1723-4513-8D86-C8C6642535AA}" type="pres">
      <dgm:prSet presAssocID="{B4B184DB-F936-4FE1-8885-15EC78C19FBE}" presName="compNode" presStyleCnt="0"/>
      <dgm:spPr/>
    </dgm:pt>
    <dgm:pt modelId="{6750F5AB-0F6D-4275-9B24-EB05EDD5B7DD}" type="pres">
      <dgm:prSet presAssocID="{B4B184DB-F936-4FE1-8885-15EC78C19FBE}" presName="bgRect" presStyleLbl="bgShp" presStyleIdx="2" presStyleCnt="3"/>
      <dgm:spPr/>
    </dgm:pt>
    <dgm:pt modelId="{D722AAF2-631B-4054-ABFB-A5D8C5E54A2E}" type="pres">
      <dgm:prSet presAssocID="{B4B184DB-F936-4FE1-8885-15EC78C19FB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768CDB28-F2C0-4824-AF29-D3C0B3B0EE94}" type="pres">
      <dgm:prSet presAssocID="{B4B184DB-F936-4FE1-8885-15EC78C19FBE}" presName="spaceRect" presStyleCnt="0"/>
      <dgm:spPr/>
    </dgm:pt>
    <dgm:pt modelId="{6A2D94DC-8B4D-4DEB-A29D-98B0B7B61189}" type="pres">
      <dgm:prSet presAssocID="{B4B184DB-F936-4FE1-8885-15EC78C19FB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1A27107-212B-4ECD-80ED-28BE4D678415}" type="presOf" srcId="{B7869E16-2462-4D49-A0E2-A2714D29402C}" destId="{EDC66AFC-49BB-408E-9ACF-13393B4DAA08}" srcOrd="0" destOrd="0" presId="urn:microsoft.com/office/officeart/2018/2/layout/IconVerticalSolidList"/>
    <dgm:cxn modelId="{EB67186B-2A3E-46D3-A76D-700EB09F934B}" srcId="{B7869E16-2462-4D49-A0E2-A2714D29402C}" destId="{F1096FA4-E2CC-4A7C-A006-6FC754E6A610}" srcOrd="1" destOrd="0" parTransId="{A3BF2AEB-66CB-4973-8BD5-16E72876D270}" sibTransId="{FEC69C01-CFC1-4F7F-BEC0-355998D61E82}"/>
    <dgm:cxn modelId="{A4E67DA9-350B-4E03-80AF-87685698BC0E}" type="presOf" srcId="{800DFA9E-7152-43E7-BC95-2FBFACAFB534}" destId="{4A30A64E-A61A-4DE9-A5EE-69A7DED685E3}" srcOrd="0" destOrd="0" presId="urn:microsoft.com/office/officeart/2018/2/layout/IconVerticalSolidList"/>
    <dgm:cxn modelId="{778446B0-4C37-409D-807E-8F8EED8B6EB0}" srcId="{B7869E16-2462-4D49-A0E2-A2714D29402C}" destId="{800DFA9E-7152-43E7-BC95-2FBFACAFB534}" srcOrd="0" destOrd="0" parTransId="{738DA214-6E66-49F7-B420-A69E8F2D9376}" sibTransId="{4C4315DD-C4B2-4C1C-856E-C0B0F6B51B2E}"/>
    <dgm:cxn modelId="{E96F33C9-DA36-4802-8B7E-D5C96F38097A}" type="presOf" srcId="{B4B184DB-F936-4FE1-8885-15EC78C19FBE}" destId="{6A2D94DC-8B4D-4DEB-A29D-98B0B7B61189}" srcOrd="0" destOrd="0" presId="urn:microsoft.com/office/officeart/2018/2/layout/IconVerticalSolidList"/>
    <dgm:cxn modelId="{30EDC3CE-BD8A-4766-8EE5-E656E2C99DAF}" srcId="{B7869E16-2462-4D49-A0E2-A2714D29402C}" destId="{B4B184DB-F936-4FE1-8885-15EC78C19FBE}" srcOrd="2" destOrd="0" parTransId="{2C6B0A48-E55F-4F3E-A01F-ABD62C1ECE9E}" sibTransId="{30F297EB-D3C9-44CF-AF45-72808BFE5564}"/>
    <dgm:cxn modelId="{4B24D7FD-47D2-477D-BF64-4132224C8125}" type="presOf" srcId="{F1096FA4-E2CC-4A7C-A006-6FC754E6A610}" destId="{5F5AFD7A-5404-45EC-9424-F520384F8F20}" srcOrd="0" destOrd="0" presId="urn:microsoft.com/office/officeart/2018/2/layout/IconVerticalSolidList"/>
    <dgm:cxn modelId="{485E0D25-9E53-4CF9-AF5A-9337F5E8905F}" type="presParOf" srcId="{EDC66AFC-49BB-408E-9ACF-13393B4DAA08}" destId="{F452BDB4-0778-4387-B23B-4D5A36BB1C7F}" srcOrd="0" destOrd="0" presId="urn:microsoft.com/office/officeart/2018/2/layout/IconVerticalSolidList"/>
    <dgm:cxn modelId="{E6B2913D-1D6E-4157-AE46-F8CEC5ABE286}" type="presParOf" srcId="{F452BDB4-0778-4387-B23B-4D5A36BB1C7F}" destId="{8C08290D-BB1E-4438-9C3B-844F27819DF3}" srcOrd="0" destOrd="0" presId="urn:microsoft.com/office/officeart/2018/2/layout/IconVerticalSolidList"/>
    <dgm:cxn modelId="{994A08ED-0398-4563-895D-11CC801F1B91}" type="presParOf" srcId="{F452BDB4-0778-4387-B23B-4D5A36BB1C7F}" destId="{E802D9E7-C007-4620-9E8D-45B6C1F503DF}" srcOrd="1" destOrd="0" presId="urn:microsoft.com/office/officeart/2018/2/layout/IconVerticalSolidList"/>
    <dgm:cxn modelId="{F94C9B0E-8BAB-4652-8854-53E6F7405BEF}" type="presParOf" srcId="{F452BDB4-0778-4387-B23B-4D5A36BB1C7F}" destId="{E2BCA7FE-6386-4232-AFF4-2D406E830DC8}" srcOrd="2" destOrd="0" presId="urn:microsoft.com/office/officeart/2018/2/layout/IconVerticalSolidList"/>
    <dgm:cxn modelId="{20E3588B-6285-43D5-B544-A11F726D562E}" type="presParOf" srcId="{F452BDB4-0778-4387-B23B-4D5A36BB1C7F}" destId="{4A30A64E-A61A-4DE9-A5EE-69A7DED685E3}" srcOrd="3" destOrd="0" presId="urn:microsoft.com/office/officeart/2018/2/layout/IconVerticalSolidList"/>
    <dgm:cxn modelId="{84A3248B-1C40-4062-A3D9-3162333AF1F0}" type="presParOf" srcId="{EDC66AFC-49BB-408E-9ACF-13393B4DAA08}" destId="{C2870C87-5C96-41E8-A25E-20F7024841F4}" srcOrd="1" destOrd="0" presId="urn:microsoft.com/office/officeart/2018/2/layout/IconVerticalSolidList"/>
    <dgm:cxn modelId="{CA0EB9C8-AAEA-46DA-AF7B-F014C6DF8990}" type="presParOf" srcId="{EDC66AFC-49BB-408E-9ACF-13393B4DAA08}" destId="{5B80F7B3-5C2E-4DFE-84DD-174FA91CF085}" srcOrd="2" destOrd="0" presId="urn:microsoft.com/office/officeart/2018/2/layout/IconVerticalSolidList"/>
    <dgm:cxn modelId="{EC432DEF-6680-40F9-A4A7-846D360510FC}" type="presParOf" srcId="{5B80F7B3-5C2E-4DFE-84DD-174FA91CF085}" destId="{21328C96-9B4C-44E1-BCC8-947840826BDC}" srcOrd="0" destOrd="0" presId="urn:microsoft.com/office/officeart/2018/2/layout/IconVerticalSolidList"/>
    <dgm:cxn modelId="{AE0D66BF-90C9-4B8B-908F-60E2CC7F83C2}" type="presParOf" srcId="{5B80F7B3-5C2E-4DFE-84DD-174FA91CF085}" destId="{B311E6AA-AF6E-43C7-BD34-2C5EB2E18DF7}" srcOrd="1" destOrd="0" presId="urn:microsoft.com/office/officeart/2018/2/layout/IconVerticalSolidList"/>
    <dgm:cxn modelId="{24547A75-5A27-41D7-9880-149E4DE5509A}" type="presParOf" srcId="{5B80F7B3-5C2E-4DFE-84DD-174FA91CF085}" destId="{7413FAA8-04BC-45B3-8B4F-E8AEDE8A0710}" srcOrd="2" destOrd="0" presId="urn:microsoft.com/office/officeart/2018/2/layout/IconVerticalSolidList"/>
    <dgm:cxn modelId="{138135E8-CA37-4082-8DDF-DA33D2742A0E}" type="presParOf" srcId="{5B80F7B3-5C2E-4DFE-84DD-174FA91CF085}" destId="{5F5AFD7A-5404-45EC-9424-F520384F8F20}" srcOrd="3" destOrd="0" presId="urn:microsoft.com/office/officeart/2018/2/layout/IconVerticalSolidList"/>
    <dgm:cxn modelId="{A348F2AE-CC50-4E6E-897F-CDD7F120F637}" type="presParOf" srcId="{EDC66AFC-49BB-408E-9ACF-13393B4DAA08}" destId="{23D67A26-F591-4673-BBA9-BD6966810F2E}" srcOrd="3" destOrd="0" presId="urn:microsoft.com/office/officeart/2018/2/layout/IconVerticalSolidList"/>
    <dgm:cxn modelId="{A39ABAF0-DA92-43FC-91AC-85BD8A14F11D}" type="presParOf" srcId="{EDC66AFC-49BB-408E-9ACF-13393B4DAA08}" destId="{389DC5CC-1723-4513-8D86-C8C6642535AA}" srcOrd="4" destOrd="0" presId="urn:microsoft.com/office/officeart/2018/2/layout/IconVerticalSolidList"/>
    <dgm:cxn modelId="{D5623E84-AB7B-4C5D-8BE1-86DEB95A5D39}" type="presParOf" srcId="{389DC5CC-1723-4513-8D86-C8C6642535AA}" destId="{6750F5AB-0F6D-4275-9B24-EB05EDD5B7DD}" srcOrd="0" destOrd="0" presId="urn:microsoft.com/office/officeart/2018/2/layout/IconVerticalSolidList"/>
    <dgm:cxn modelId="{830F280E-17B9-43FD-88CC-5AF64D7EE729}" type="presParOf" srcId="{389DC5CC-1723-4513-8D86-C8C6642535AA}" destId="{D722AAF2-631B-4054-ABFB-A5D8C5E54A2E}" srcOrd="1" destOrd="0" presId="urn:microsoft.com/office/officeart/2018/2/layout/IconVerticalSolidList"/>
    <dgm:cxn modelId="{23486627-9D10-46FF-8E91-59805399B545}" type="presParOf" srcId="{389DC5CC-1723-4513-8D86-C8C6642535AA}" destId="{768CDB28-F2C0-4824-AF29-D3C0B3B0EE94}" srcOrd="2" destOrd="0" presId="urn:microsoft.com/office/officeart/2018/2/layout/IconVerticalSolidList"/>
    <dgm:cxn modelId="{C51B2AD1-624A-4F31-9FE4-997B4B3F5B30}" type="presParOf" srcId="{389DC5CC-1723-4513-8D86-C8C6642535AA}" destId="{6A2D94DC-8B4D-4DEB-A29D-98B0B7B6118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A594D9-3E5F-4240-89DF-D26B38B0ECF8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DC0B0D3-2F82-453B-BF9B-88FA83980F9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l-PL" sz="2000" dirty="0"/>
            <a:t>Zachowania manipulacyjne dzieci z ZA</a:t>
          </a:r>
          <a:endParaRPr lang="en-US" sz="2000" dirty="0"/>
        </a:p>
      </dgm:t>
    </dgm:pt>
    <dgm:pt modelId="{A4E62FDF-2C52-47DB-84B7-68AAEC1DBB90}" type="parTrans" cxnId="{2CD0D27B-FB1F-4E30-B5B9-0E3A3CF5EA23}">
      <dgm:prSet/>
      <dgm:spPr/>
      <dgm:t>
        <a:bodyPr/>
        <a:lstStyle/>
        <a:p>
          <a:endParaRPr lang="en-US"/>
        </a:p>
      </dgm:t>
    </dgm:pt>
    <dgm:pt modelId="{4085594A-3BC6-4B0F-88C0-564168B02C2B}" type="sibTrans" cxnId="{2CD0D27B-FB1F-4E30-B5B9-0E3A3CF5EA23}">
      <dgm:prSet/>
      <dgm:spPr/>
      <dgm:t>
        <a:bodyPr/>
        <a:lstStyle/>
        <a:p>
          <a:endParaRPr lang="en-US"/>
        </a:p>
      </dgm:t>
    </dgm:pt>
    <dgm:pt modelId="{D58FAC5A-4071-4607-8780-0BF2819EBAD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l-PL" dirty="0"/>
            <a:t>Zachowania manipulacyjne wobec dzieci z ZA</a:t>
          </a:r>
          <a:endParaRPr lang="en-US" dirty="0"/>
        </a:p>
      </dgm:t>
    </dgm:pt>
    <dgm:pt modelId="{48C326CD-0E6E-4590-90C8-EA4949B55F84}" type="parTrans" cxnId="{67E8D9CB-2279-4B34-963D-AA418CDBAA9F}">
      <dgm:prSet/>
      <dgm:spPr/>
      <dgm:t>
        <a:bodyPr/>
        <a:lstStyle/>
        <a:p>
          <a:endParaRPr lang="en-US"/>
        </a:p>
      </dgm:t>
    </dgm:pt>
    <dgm:pt modelId="{B2EE7DB6-397A-4F2D-90D4-F56DF6EB0DA2}" type="sibTrans" cxnId="{67E8D9CB-2279-4B34-963D-AA418CDBAA9F}">
      <dgm:prSet/>
      <dgm:spPr/>
      <dgm:t>
        <a:bodyPr/>
        <a:lstStyle/>
        <a:p>
          <a:endParaRPr lang="en-US"/>
        </a:p>
      </dgm:t>
    </dgm:pt>
    <dgm:pt modelId="{D7033536-6429-4CD3-A077-18CB9F636BC6}" type="pres">
      <dgm:prSet presAssocID="{61A594D9-3E5F-4240-89DF-D26B38B0ECF8}" presName="root" presStyleCnt="0">
        <dgm:presLayoutVars>
          <dgm:dir/>
          <dgm:resizeHandles val="exact"/>
        </dgm:presLayoutVars>
      </dgm:prSet>
      <dgm:spPr/>
    </dgm:pt>
    <dgm:pt modelId="{52DFE471-F0C8-4A04-B08D-C3E874299BB9}" type="pres">
      <dgm:prSet presAssocID="{4DC0B0D3-2F82-453B-BF9B-88FA83980F93}" presName="compNode" presStyleCnt="0"/>
      <dgm:spPr/>
    </dgm:pt>
    <dgm:pt modelId="{0CDB82FC-757E-4684-826C-0794A53E8BDF}" type="pres">
      <dgm:prSet presAssocID="{4DC0B0D3-2F82-453B-BF9B-88FA83980F93}" presName="iconBgRect" presStyleLbl="bgShp" presStyleIdx="0" presStyleCnt="2"/>
      <dgm:spPr/>
    </dgm:pt>
    <dgm:pt modelId="{203CF411-E4F9-4A40-AEC2-6526F03D201A}" type="pres">
      <dgm:prSet presAssocID="{4DC0B0D3-2F82-453B-BF9B-88FA83980F9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8A0A8A10-3D2F-4480-B49B-8BF5439376BB}" type="pres">
      <dgm:prSet presAssocID="{4DC0B0D3-2F82-453B-BF9B-88FA83980F93}" presName="spaceRect" presStyleCnt="0"/>
      <dgm:spPr/>
    </dgm:pt>
    <dgm:pt modelId="{C809A7DB-753C-4735-94B0-732F3F104DD1}" type="pres">
      <dgm:prSet presAssocID="{4DC0B0D3-2F82-453B-BF9B-88FA83980F93}" presName="textRect" presStyleLbl="revTx" presStyleIdx="0" presStyleCnt="2">
        <dgm:presLayoutVars>
          <dgm:chMax val="1"/>
          <dgm:chPref val="1"/>
        </dgm:presLayoutVars>
      </dgm:prSet>
      <dgm:spPr/>
    </dgm:pt>
    <dgm:pt modelId="{B0281ADB-F93E-4B92-B759-579067EBE8D6}" type="pres">
      <dgm:prSet presAssocID="{4085594A-3BC6-4B0F-88C0-564168B02C2B}" presName="sibTrans" presStyleCnt="0"/>
      <dgm:spPr/>
    </dgm:pt>
    <dgm:pt modelId="{524275BF-1064-4775-9BE3-2D19AE6EE034}" type="pres">
      <dgm:prSet presAssocID="{D58FAC5A-4071-4607-8780-0BF2819EBADF}" presName="compNode" presStyleCnt="0"/>
      <dgm:spPr/>
    </dgm:pt>
    <dgm:pt modelId="{33CA21BE-2C30-4381-90E5-9FBE4EF97B3B}" type="pres">
      <dgm:prSet presAssocID="{D58FAC5A-4071-4607-8780-0BF2819EBADF}" presName="iconBgRect" presStyleLbl="bgShp" presStyleIdx="1" presStyleCnt="2"/>
      <dgm:spPr/>
    </dgm:pt>
    <dgm:pt modelId="{EB43DDD3-095D-43C6-AE6B-6A441FBF3945}" type="pres">
      <dgm:prSet presAssocID="{D58FAC5A-4071-4607-8780-0BF2819EBAD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rror"/>
        </a:ext>
      </dgm:extLst>
    </dgm:pt>
    <dgm:pt modelId="{9C315A39-DDE2-492D-9D4A-059DC0D9434F}" type="pres">
      <dgm:prSet presAssocID="{D58FAC5A-4071-4607-8780-0BF2819EBADF}" presName="spaceRect" presStyleCnt="0"/>
      <dgm:spPr/>
    </dgm:pt>
    <dgm:pt modelId="{C483A606-D060-4889-9074-A2A31DC04938}" type="pres">
      <dgm:prSet presAssocID="{D58FAC5A-4071-4607-8780-0BF2819EBAD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F03594C-A567-42F8-89CC-F0BAA48B5552}" type="presOf" srcId="{61A594D9-3E5F-4240-89DF-D26B38B0ECF8}" destId="{D7033536-6429-4CD3-A077-18CB9F636BC6}" srcOrd="0" destOrd="0" presId="urn:microsoft.com/office/officeart/2018/5/layout/IconCircleLabelList"/>
    <dgm:cxn modelId="{2CD0D27B-FB1F-4E30-B5B9-0E3A3CF5EA23}" srcId="{61A594D9-3E5F-4240-89DF-D26B38B0ECF8}" destId="{4DC0B0D3-2F82-453B-BF9B-88FA83980F93}" srcOrd="0" destOrd="0" parTransId="{A4E62FDF-2C52-47DB-84B7-68AAEC1DBB90}" sibTransId="{4085594A-3BC6-4B0F-88C0-564168B02C2B}"/>
    <dgm:cxn modelId="{9478E795-A9BB-4F6D-8543-7B1A21607F68}" type="presOf" srcId="{D58FAC5A-4071-4607-8780-0BF2819EBADF}" destId="{C483A606-D060-4889-9074-A2A31DC04938}" srcOrd="0" destOrd="0" presId="urn:microsoft.com/office/officeart/2018/5/layout/IconCircleLabelList"/>
    <dgm:cxn modelId="{195BAABB-6D21-4C91-AD14-47E2AD3899DC}" type="presOf" srcId="{4DC0B0D3-2F82-453B-BF9B-88FA83980F93}" destId="{C809A7DB-753C-4735-94B0-732F3F104DD1}" srcOrd="0" destOrd="0" presId="urn:microsoft.com/office/officeart/2018/5/layout/IconCircleLabelList"/>
    <dgm:cxn modelId="{67E8D9CB-2279-4B34-963D-AA418CDBAA9F}" srcId="{61A594D9-3E5F-4240-89DF-D26B38B0ECF8}" destId="{D58FAC5A-4071-4607-8780-0BF2819EBADF}" srcOrd="1" destOrd="0" parTransId="{48C326CD-0E6E-4590-90C8-EA4949B55F84}" sibTransId="{B2EE7DB6-397A-4F2D-90D4-F56DF6EB0DA2}"/>
    <dgm:cxn modelId="{71CCE4B8-C579-47E4-9CEF-00A819BA05DA}" type="presParOf" srcId="{D7033536-6429-4CD3-A077-18CB9F636BC6}" destId="{52DFE471-F0C8-4A04-B08D-C3E874299BB9}" srcOrd="0" destOrd="0" presId="urn:microsoft.com/office/officeart/2018/5/layout/IconCircleLabelList"/>
    <dgm:cxn modelId="{6396B3C5-2E04-43C2-883A-A535622C229E}" type="presParOf" srcId="{52DFE471-F0C8-4A04-B08D-C3E874299BB9}" destId="{0CDB82FC-757E-4684-826C-0794A53E8BDF}" srcOrd="0" destOrd="0" presId="urn:microsoft.com/office/officeart/2018/5/layout/IconCircleLabelList"/>
    <dgm:cxn modelId="{C55BD102-D199-4AEE-9C06-C039F3B27360}" type="presParOf" srcId="{52DFE471-F0C8-4A04-B08D-C3E874299BB9}" destId="{203CF411-E4F9-4A40-AEC2-6526F03D201A}" srcOrd="1" destOrd="0" presId="urn:microsoft.com/office/officeart/2018/5/layout/IconCircleLabelList"/>
    <dgm:cxn modelId="{58129BCC-0778-4C02-978A-4138DFCF2CA9}" type="presParOf" srcId="{52DFE471-F0C8-4A04-B08D-C3E874299BB9}" destId="{8A0A8A10-3D2F-4480-B49B-8BF5439376BB}" srcOrd="2" destOrd="0" presId="urn:microsoft.com/office/officeart/2018/5/layout/IconCircleLabelList"/>
    <dgm:cxn modelId="{5D58F688-DF7E-4CAD-A9A1-3E2B6666E274}" type="presParOf" srcId="{52DFE471-F0C8-4A04-B08D-C3E874299BB9}" destId="{C809A7DB-753C-4735-94B0-732F3F104DD1}" srcOrd="3" destOrd="0" presId="urn:microsoft.com/office/officeart/2018/5/layout/IconCircleLabelList"/>
    <dgm:cxn modelId="{D63ED7C0-01DE-41DC-8032-41A183877F9A}" type="presParOf" srcId="{D7033536-6429-4CD3-A077-18CB9F636BC6}" destId="{B0281ADB-F93E-4B92-B759-579067EBE8D6}" srcOrd="1" destOrd="0" presId="urn:microsoft.com/office/officeart/2018/5/layout/IconCircleLabelList"/>
    <dgm:cxn modelId="{C8311E5B-1BAB-4234-B7EA-C4C8A74FDDDC}" type="presParOf" srcId="{D7033536-6429-4CD3-A077-18CB9F636BC6}" destId="{524275BF-1064-4775-9BE3-2D19AE6EE034}" srcOrd="2" destOrd="0" presId="urn:microsoft.com/office/officeart/2018/5/layout/IconCircleLabelList"/>
    <dgm:cxn modelId="{6A74E819-EEB2-4E32-95F6-1FB1EBB2266E}" type="presParOf" srcId="{524275BF-1064-4775-9BE3-2D19AE6EE034}" destId="{33CA21BE-2C30-4381-90E5-9FBE4EF97B3B}" srcOrd="0" destOrd="0" presId="urn:microsoft.com/office/officeart/2018/5/layout/IconCircleLabelList"/>
    <dgm:cxn modelId="{5E7CE06C-B6C1-411A-A928-D1C83236CF7C}" type="presParOf" srcId="{524275BF-1064-4775-9BE3-2D19AE6EE034}" destId="{EB43DDD3-095D-43C6-AE6B-6A441FBF3945}" srcOrd="1" destOrd="0" presId="urn:microsoft.com/office/officeart/2018/5/layout/IconCircleLabelList"/>
    <dgm:cxn modelId="{4E80B369-E146-4A78-876B-931F9809E4DD}" type="presParOf" srcId="{524275BF-1064-4775-9BE3-2D19AE6EE034}" destId="{9C315A39-DDE2-492D-9D4A-059DC0D9434F}" srcOrd="2" destOrd="0" presId="urn:microsoft.com/office/officeart/2018/5/layout/IconCircleLabelList"/>
    <dgm:cxn modelId="{7288A425-173D-4D85-8BAB-F24BD8DA5265}" type="presParOf" srcId="{524275BF-1064-4775-9BE3-2D19AE6EE034}" destId="{C483A606-D060-4889-9074-A2A31DC0493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7DBEB95-C156-4F19-BE7C-68E6F64D2D9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DF21AFD-A5FF-4152-BFF0-CF78EC92FB60}">
      <dgm:prSet phldrT="[Tekst]"/>
      <dgm:spPr/>
      <dgm:t>
        <a:bodyPr/>
        <a:lstStyle/>
        <a:p>
          <a:r>
            <a:rPr lang="pl-PL" dirty="0"/>
            <a:t>Rodzice</a:t>
          </a:r>
        </a:p>
      </dgm:t>
    </dgm:pt>
    <dgm:pt modelId="{D03B2F19-D269-42DC-A9A6-1EE79F299F70}" type="sibTrans" cxnId="{5F969BB3-0BB3-4E2C-8D30-E81487099CE0}">
      <dgm:prSet/>
      <dgm:spPr/>
      <dgm:t>
        <a:bodyPr/>
        <a:lstStyle/>
        <a:p>
          <a:endParaRPr lang="pl-PL"/>
        </a:p>
      </dgm:t>
    </dgm:pt>
    <dgm:pt modelId="{C729E172-B718-479F-8E14-87AA238C2FF2}" type="parTrans" cxnId="{5F969BB3-0BB3-4E2C-8D30-E81487099CE0}">
      <dgm:prSet/>
      <dgm:spPr/>
      <dgm:t>
        <a:bodyPr/>
        <a:lstStyle/>
        <a:p>
          <a:endParaRPr lang="pl-PL"/>
        </a:p>
      </dgm:t>
    </dgm:pt>
    <dgm:pt modelId="{B44C2440-E4A8-4C1E-8F84-DBD4AF225651}">
      <dgm:prSet phldrT="[Tekst]"/>
      <dgm:spPr/>
      <dgm:t>
        <a:bodyPr/>
        <a:lstStyle/>
        <a:p>
          <a:r>
            <a:rPr lang="pl-PL" dirty="0"/>
            <a:t>Szkoła</a:t>
          </a:r>
        </a:p>
      </dgm:t>
    </dgm:pt>
    <dgm:pt modelId="{7C1CC04E-7016-4DE6-B4C8-5777952F3BC1}" type="parTrans" cxnId="{2C743EFA-85C0-4F34-BD82-D51F325D4732}">
      <dgm:prSet/>
      <dgm:spPr/>
      <dgm:t>
        <a:bodyPr/>
        <a:lstStyle/>
        <a:p>
          <a:endParaRPr lang="pl-PL"/>
        </a:p>
      </dgm:t>
    </dgm:pt>
    <dgm:pt modelId="{C252CC2E-28DD-41D6-A9C4-F8F3B95AA251}" type="sibTrans" cxnId="{2C743EFA-85C0-4F34-BD82-D51F325D4732}">
      <dgm:prSet/>
      <dgm:spPr/>
      <dgm:t>
        <a:bodyPr/>
        <a:lstStyle/>
        <a:p>
          <a:endParaRPr lang="pl-PL"/>
        </a:p>
      </dgm:t>
    </dgm:pt>
    <dgm:pt modelId="{BFFA5960-0446-49F7-9502-37FCF102C299}">
      <dgm:prSet phldrT="[Tekst]"/>
      <dgm:spPr/>
      <dgm:t>
        <a:bodyPr/>
        <a:lstStyle/>
        <a:p>
          <a:r>
            <a:rPr lang="pl-PL" dirty="0"/>
            <a:t>Terapeuta</a:t>
          </a:r>
        </a:p>
      </dgm:t>
    </dgm:pt>
    <dgm:pt modelId="{0398C32A-8AC3-49F1-BB84-06B4CC49003A}" type="parTrans" cxnId="{7A30894F-D290-4F02-9CB1-760B0487D9D8}">
      <dgm:prSet/>
      <dgm:spPr/>
      <dgm:t>
        <a:bodyPr/>
        <a:lstStyle/>
        <a:p>
          <a:endParaRPr lang="pl-PL"/>
        </a:p>
      </dgm:t>
    </dgm:pt>
    <dgm:pt modelId="{C0A129FF-4869-435C-B203-E841AF15E31C}" type="sibTrans" cxnId="{7A30894F-D290-4F02-9CB1-760B0487D9D8}">
      <dgm:prSet/>
      <dgm:spPr/>
      <dgm:t>
        <a:bodyPr/>
        <a:lstStyle/>
        <a:p>
          <a:endParaRPr lang="pl-PL"/>
        </a:p>
      </dgm:t>
    </dgm:pt>
    <dgm:pt modelId="{4E250341-80B2-46BC-A37D-B207A0F1A5DC}" type="pres">
      <dgm:prSet presAssocID="{97DBEB95-C156-4F19-BE7C-68E6F64D2D99}" presName="compositeShape" presStyleCnt="0">
        <dgm:presLayoutVars>
          <dgm:chMax val="7"/>
          <dgm:dir/>
          <dgm:resizeHandles val="exact"/>
        </dgm:presLayoutVars>
      </dgm:prSet>
      <dgm:spPr/>
    </dgm:pt>
    <dgm:pt modelId="{A66DABBA-0B1C-4DDD-AF7B-1D1330D0FA58}" type="pres">
      <dgm:prSet presAssocID="{1DF21AFD-A5FF-4152-BFF0-CF78EC92FB60}" presName="circ1" presStyleLbl="vennNode1" presStyleIdx="0" presStyleCnt="3" custScaleX="116814" custScaleY="112409"/>
      <dgm:spPr/>
    </dgm:pt>
    <dgm:pt modelId="{5E3560FA-DAE1-4E33-BD80-6BDC867CDBAE}" type="pres">
      <dgm:prSet presAssocID="{1DF21AFD-A5FF-4152-BFF0-CF78EC92FB6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D87A51B-C52E-455D-B93A-7A924B663A17}" type="pres">
      <dgm:prSet presAssocID="{B44C2440-E4A8-4C1E-8F84-DBD4AF225651}" presName="circ2" presStyleLbl="vennNode1" presStyleIdx="1" presStyleCnt="3" custScaleX="107724" custScaleY="114617"/>
      <dgm:spPr/>
    </dgm:pt>
    <dgm:pt modelId="{E5B8750B-FEA2-4DC8-A176-4A3ADDF3AE2B}" type="pres">
      <dgm:prSet presAssocID="{B44C2440-E4A8-4C1E-8F84-DBD4AF22565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070FC07-D516-4FD8-9047-9B64C4E531DB}" type="pres">
      <dgm:prSet presAssocID="{BFFA5960-0446-49F7-9502-37FCF102C299}" presName="circ3" presStyleLbl="vennNode1" presStyleIdx="2" presStyleCnt="3" custScaleX="114343" custScaleY="112795"/>
      <dgm:spPr/>
    </dgm:pt>
    <dgm:pt modelId="{FFDF73B9-B5E8-4586-AE8B-31E6FA090FA7}" type="pres">
      <dgm:prSet presAssocID="{BFFA5960-0446-49F7-9502-37FCF102C29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A0B2F2A-36DB-40A9-8931-8607150FEB8D}" type="presOf" srcId="{1DF21AFD-A5FF-4152-BFF0-CF78EC92FB60}" destId="{A66DABBA-0B1C-4DDD-AF7B-1D1330D0FA58}" srcOrd="0" destOrd="0" presId="urn:microsoft.com/office/officeart/2005/8/layout/venn1"/>
    <dgm:cxn modelId="{97B58265-038B-4E02-AFCB-5FDD78DA59ED}" type="presOf" srcId="{97DBEB95-C156-4F19-BE7C-68E6F64D2D99}" destId="{4E250341-80B2-46BC-A37D-B207A0F1A5DC}" srcOrd="0" destOrd="0" presId="urn:microsoft.com/office/officeart/2005/8/layout/venn1"/>
    <dgm:cxn modelId="{7A30894F-D290-4F02-9CB1-760B0487D9D8}" srcId="{97DBEB95-C156-4F19-BE7C-68E6F64D2D99}" destId="{BFFA5960-0446-49F7-9502-37FCF102C299}" srcOrd="2" destOrd="0" parTransId="{0398C32A-8AC3-49F1-BB84-06B4CC49003A}" sibTransId="{C0A129FF-4869-435C-B203-E841AF15E31C}"/>
    <dgm:cxn modelId="{85A5659D-4768-4BC8-BDBE-23744015FCCB}" type="presOf" srcId="{BFFA5960-0446-49F7-9502-37FCF102C299}" destId="{FFDF73B9-B5E8-4586-AE8B-31E6FA090FA7}" srcOrd="1" destOrd="0" presId="urn:microsoft.com/office/officeart/2005/8/layout/venn1"/>
    <dgm:cxn modelId="{F133F4A6-288E-4AF2-BC20-800D375CDEBB}" type="presOf" srcId="{BFFA5960-0446-49F7-9502-37FCF102C299}" destId="{6070FC07-D516-4FD8-9047-9B64C4E531DB}" srcOrd="0" destOrd="0" presId="urn:microsoft.com/office/officeart/2005/8/layout/venn1"/>
    <dgm:cxn modelId="{5F969BB3-0BB3-4E2C-8D30-E81487099CE0}" srcId="{97DBEB95-C156-4F19-BE7C-68E6F64D2D99}" destId="{1DF21AFD-A5FF-4152-BFF0-CF78EC92FB60}" srcOrd="0" destOrd="0" parTransId="{C729E172-B718-479F-8E14-87AA238C2FF2}" sibTransId="{D03B2F19-D269-42DC-A9A6-1EE79F299F70}"/>
    <dgm:cxn modelId="{F26B21B4-874C-4288-AC53-FC93DA40F2F6}" type="presOf" srcId="{1DF21AFD-A5FF-4152-BFF0-CF78EC92FB60}" destId="{5E3560FA-DAE1-4E33-BD80-6BDC867CDBAE}" srcOrd="1" destOrd="0" presId="urn:microsoft.com/office/officeart/2005/8/layout/venn1"/>
    <dgm:cxn modelId="{1D06B4B8-B6FD-4CE3-BCD7-EEF87072A3DE}" type="presOf" srcId="{B44C2440-E4A8-4C1E-8F84-DBD4AF225651}" destId="{E5B8750B-FEA2-4DC8-A176-4A3ADDF3AE2B}" srcOrd="1" destOrd="0" presId="urn:microsoft.com/office/officeart/2005/8/layout/venn1"/>
    <dgm:cxn modelId="{AAA0EAC7-E5C0-448F-86F2-9E6BA8FDB051}" type="presOf" srcId="{B44C2440-E4A8-4C1E-8F84-DBD4AF225651}" destId="{3D87A51B-C52E-455D-B93A-7A924B663A17}" srcOrd="0" destOrd="0" presId="urn:microsoft.com/office/officeart/2005/8/layout/venn1"/>
    <dgm:cxn modelId="{2C743EFA-85C0-4F34-BD82-D51F325D4732}" srcId="{97DBEB95-C156-4F19-BE7C-68E6F64D2D99}" destId="{B44C2440-E4A8-4C1E-8F84-DBD4AF225651}" srcOrd="1" destOrd="0" parTransId="{7C1CC04E-7016-4DE6-B4C8-5777952F3BC1}" sibTransId="{C252CC2E-28DD-41D6-A9C4-F8F3B95AA251}"/>
    <dgm:cxn modelId="{EA966D8A-3468-4322-999B-0B1D94D36187}" type="presParOf" srcId="{4E250341-80B2-46BC-A37D-B207A0F1A5DC}" destId="{A66DABBA-0B1C-4DDD-AF7B-1D1330D0FA58}" srcOrd="0" destOrd="0" presId="urn:microsoft.com/office/officeart/2005/8/layout/venn1"/>
    <dgm:cxn modelId="{4D7E77AF-F189-4DBC-BD9D-19051575E028}" type="presParOf" srcId="{4E250341-80B2-46BC-A37D-B207A0F1A5DC}" destId="{5E3560FA-DAE1-4E33-BD80-6BDC867CDBAE}" srcOrd="1" destOrd="0" presId="urn:microsoft.com/office/officeart/2005/8/layout/venn1"/>
    <dgm:cxn modelId="{A286218B-B8E3-458C-A757-17D201C1B7CD}" type="presParOf" srcId="{4E250341-80B2-46BC-A37D-B207A0F1A5DC}" destId="{3D87A51B-C52E-455D-B93A-7A924B663A17}" srcOrd="2" destOrd="0" presId="urn:microsoft.com/office/officeart/2005/8/layout/venn1"/>
    <dgm:cxn modelId="{8F3F6E1A-8DCD-4070-9BDC-9E3A44675E9A}" type="presParOf" srcId="{4E250341-80B2-46BC-A37D-B207A0F1A5DC}" destId="{E5B8750B-FEA2-4DC8-A176-4A3ADDF3AE2B}" srcOrd="3" destOrd="0" presId="urn:microsoft.com/office/officeart/2005/8/layout/venn1"/>
    <dgm:cxn modelId="{8160A0FC-A902-4328-93B5-0172C2ECB50E}" type="presParOf" srcId="{4E250341-80B2-46BC-A37D-B207A0F1A5DC}" destId="{6070FC07-D516-4FD8-9047-9B64C4E531DB}" srcOrd="4" destOrd="0" presId="urn:microsoft.com/office/officeart/2005/8/layout/venn1"/>
    <dgm:cxn modelId="{B83ABEED-A342-4F5B-B2D7-9DA5D560F57E}" type="presParOf" srcId="{4E250341-80B2-46BC-A37D-B207A0F1A5DC}" destId="{FFDF73B9-B5E8-4586-AE8B-31E6FA090FA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A013F-040C-42DA-80B7-3E69AC1CD346}">
      <dsp:nvSpPr>
        <dsp:cNvPr id="0" name=""/>
        <dsp:cNvSpPr/>
      </dsp:nvSpPr>
      <dsp:spPr>
        <a:xfrm>
          <a:off x="728496" y="203727"/>
          <a:ext cx="1164375" cy="1164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E7113-6E7D-4757-A16B-4A8C77B66B75}">
      <dsp:nvSpPr>
        <dsp:cNvPr id="0" name=""/>
        <dsp:cNvSpPr/>
      </dsp:nvSpPr>
      <dsp:spPr>
        <a:xfrm>
          <a:off x="16933" y="1853554"/>
          <a:ext cx="2587500" cy="158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Zaburzenie, a nie choroba (nie da się wyleczyć, ale da się nauczyć mózg…)</a:t>
          </a:r>
          <a:endParaRPr lang="en-US" sz="2000" kern="1200" dirty="0"/>
        </a:p>
      </dsp:txBody>
      <dsp:txXfrm>
        <a:off x="16933" y="1853554"/>
        <a:ext cx="2587500" cy="1586250"/>
      </dsp:txXfrm>
    </dsp:sp>
    <dsp:sp modelId="{64D52895-F08F-4D05-A4EE-E6594A990945}">
      <dsp:nvSpPr>
        <dsp:cNvPr id="0" name=""/>
        <dsp:cNvSpPr/>
      </dsp:nvSpPr>
      <dsp:spPr>
        <a:xfrm>
          <a:off x="3768808" y="203727"/>
          <a:ext cx="1164375" cy="1164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57E93E-9923-462B-866D-042F974B5632}">
      <dsp:nvSpPr>
        <dsp:cNvPr id="0" name=""/>
        <dsp:cNvSpPr/>
      </dsp:nvSpPr>
      <dsp:spPr>
        <a:xfrm>
          <a:off x="3057246" y="1853554"/>
          <a:ext cx="2587500" cy="158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Typ umysłowości (najczęściej analityczny, </a:t>
          </a:r>
          <a:br>
            <a:rPr lang="pl-PL" sz="2000" kern="1200" dirty="0"/>
          </a:br>
          <a:r>
            <a:rPr lang="pl-PL" sz="2000" kern="1200" dirty="0"/>
            <a:t>z trudnościami w rozumieniu relacji </a:t>
          </a:r>
          <a:br>
            <a:rPr lang="pl-PL" sz="2000" kern="1200" dirty="0"/>
          </a:br>
          <a:r>
            <a:rPr lang="pl-PL" sz="2000" kern="1200" dirty="0"/>
            <a:t>i analogii)</a:t>
          </a:r>
          <a:endParaRPr lang="en-US" sz="2000" kern="1200" dirty="0"/>
        </a:p>
      </dsp:txBody>
      <dsp:txXfrm>
        <a:off x="3057246" y="1853554"/>
        <a:ext cx="2587500" cy="15862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35684-7BEA-4CD5-89D6-1A7BA96BE3B1}">
      <dsp:nvSpPr>
        <dsp:cNvPr id="0" name=""/>
        <dsp:cNvSpPr/>
      </dsp:nvSpPr>
      <dsp:spPr>
        <a:xfrm>
          <a:off x="2962446" y="38719"/>
          <a:ext cx="1858518" cy="185851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bg1"/>
              </a:solidFill>
            </a:rPr>
            <a:t>dziecko z ZA</a:t>
          </a:r>
        </a:p>
      </dsp:txBody>
      <dsp:txXfrm>
        <a:off x="3210248" y="363959"/>
        <a:ext cx="1362913" cy="836333"/>
      </dsp:txXfrm>
    </dsp:sp>
    <dsp:sp modelId="{5F0CD93D-0F3C-4343-800C-BE150A5F3E32}">
      <dsp:nvSpPr>
        <dsp:cNvPr id="0" name=""/>
        <dsp:cNvSpPr/>
      </dsp:nvSpPr>
      <dsp:spPr>
        <a:xfrm>
          <a:off x="3633061" y="1200292"/>
          <a:ext cx="1858518" cy="1858518"/>
        </a:xfrm>
        <a:prstGeom prst="ellipse">
          <a:avLst/>
        </a:prstGeom>
        <a:solidFill>
          <a:schemeClr val="accent2">
            <a:alpha val="50000"/>
            <a:hueOff val="-162522"/>
            <a:satOff val="16519"/>
            <a:lumOff val="23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bg1"/>
              </a:solidFill>
            </a:rPr>
            <a:t>nauczyciel</a:t>
          </a:r>
        </a:p>
      </dsp:txBody>
      <dsp:txXfrm>
        <a:off x="4201458" y="1680410"/>
        <a:ext cx="1115110" cy="1022184"/>
      </dsp:txXfrm>
    </dsp:sp>
    <dsp:sp modelId="{470FAAC8-8F34-4CBA-A30C-C0B390469D22}">
      <dsp:nvSpPr>
        <dsp:cNvPr id="0" name=""/>
        <dsp:cNvSpPr/>
      </dsp:nvSpPr>
      <dsp:spPr>
        <a:xfrm>
          <a:off x="2291830" y="1200292"/>
          <a:ext cx="1858518" cy="1858518"/>
        </a:xfrm>
        <a:prstGeom prst="ellipse">
          <a:avLst/>
        </a:prstGeom>
        <a:solidFill>
          <a:schemeClr val="accent2">
            <a:alpha val="50000"/>
            <a:hueOff val="-325044"/>
            <a:satOff val="33037"/>
            <a:lumOff val="468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bg1"/>
              </a:solidFill>
            </a:rPr>
            <a:t>grupa (klasa)</a:t>
          </a:r>
        </a:p>
      </dsp:txBody>
      <dsp:txXfrm>
        <a:off x="2466841" y="1680410"/>
        <a:ext cx="1115110" cy="102218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D6564-BE56-4139-A152-194720A019C8}">
      <dsp:nvSpPr>
        <dsp:cNvPr id="0" name=""/>
        <dsp:cNvSpPr/>
      </dsp:nvSpPr>
      <dsp:spPr>
        <a:xfrm>
          <a:off x="0" y="652942"/>
          <a:ext cx="2082514" cy="1322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704CB-B476-4749-BC07-2296E327CE0F}">
      <dsp:nvSpPr>
        <dsp:cNvPr id="0" name=""/>
        <dsp:cNvSpPr/>
      </dsp:nvSpPr>
      <dsp:spPr>
        <a:xfrm>
          <a:off x="231390" y="872763"/>
          <a:ext cx="2082514" cy="1322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Dzieci z ZA nie rozumieją zasad/nie czują hierarchii społecznej.</a:t>
          </a:r>
          <a:endParaRPr lang="en-US" sz="1600" kern="1200"/>
        </a:p>
      </dsp:txBody>
      <dsp:txXfrm>
        <a:off x="270122" y="911495"/>
        <a:ext cx="2005050" cy="1244932"/>
      </dsp:txXfrm>
    </dsp:sp>
    <dsp:sp modelId="{124607D9-F1E9-460D-BEB4-4DCD81BD381B}">
      <dsp:nvSpPr>
        <dsp:cNvPr id="0" name=""/>
        <dsp:cNvSpPr/>
      </dsp:nvSpPr>
      <dsp:spPr>
        <a:xfrm>
          <a:off x="2545295" y="652942"/>
          <a:ext cx="2082514" cy="1322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83442-582A-4D8C-AC0C-3A1A59ECFF0D}">
      <dsp:nvSpPr>
        <dsp:cNvPr id="0" name=""/>
        <dsp:cNvSpPr/>
      </dsp:nvSpPr>
      <dsp:spPr>
        <a:xfrm>
          <a:off x="2776686" y="872763"/>
          <a:ext cx="2082514" cy="1322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Najgorsza metoda wychowawcza w przypadku dziecka z ZA – negocjacje!</a:t>
          </a:r>
          <a:endParaRPr lang="en-US" sz="1600" kern="1200"/>
        </a:p>
      </dsp:txBody>
      <dsp:txXfrm>
        <a:off x="2815418" y="911495"/>
        <a:ext cx="2005050" cy="1244932"/>
      </dsp:txXfrm>
    </dsp:sp>
    <dsp:sp modelId="{594FAF29-4961-4CAF-A931-0B85E0F316D5}">
      <dsp:nvSpPr>
        <dsp:cNvPr id="0" name=""/>
        <dsp:cNvSpPr/>
      </dsp:nvSpPr>
      <dsp:spPr>
        <a:xfrm>
          <a:off x="5090591" y="652942"/>
          <a:ext cx="2082514" cy="1322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CB734-46F5-4810-AD26-57E847A589A7}">
      <dsp:nvSpPr>
        <dsp:cNvPr id="0" name=""/>
        <dsp:cNvSpPr/>
      </dsp:nvSpPr>
      <dsp:spPr>
        <a:xfrm>
          <a:off x="5321982" y="872763"/>
          <a:ext cx="2082514" cy="1322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Rodzice budują wzorzec struktury społecznej.</a:t>
          </a:r>
          <a:endParaRPr lang="en-US" sz="1600" kern="1200"/>
        </a:p>
      </dsp:txBody>
      <dsp:txXfrm>
        <a:off x="5360714" y="911495"/>
        <a:ext cx="2005050" cy="12449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D8298-8A45-452B-B934-8CAFF0E858B7}">
      <dsp:nvSpPr>
        <dsp:cNvPr id="0" name=""/>
        <dsp:cNvSpPr/>
      </dsp:nvSpPr>
      <dsp:spPr>
        <a:xfrm>
          <a:off x="0" y="421317"/>
          <a:ext cx="4838957" cy="112762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F629F-8F20-4DA4-9593-C9B77BD1F9FE}">
      <dsp:nvSpPr>
        <dsp:cNvPr id="0" name=""/>
        <dsp:cNvSpPr/>
      </dsp:nvSpPr>
      <dsp:spPr>
        <a:xfrm>
          <a:off x="341106" y="675032"/>
          <a:ext cx="620799" cy="6201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9E5D7-ED4C-415C-B25C-847BAC50D0F9}">
      <dsp:nvSpPr>
        <dsp:cNvPr id="0" name=""/>
        <dsp:cNvSpPr/>
      </dsp:nvSpPr>
      <dsp:spPr>
        <a:xfrm>
          <a:off x="1303011" y="421317"/>
          <a:ext cx="3533396" cy="1128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457" tIns="119457" rIns="119457" bIns="11945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Dzieci z ZA potrzebują reguł i granic, chociaż się przeciwko nim buntują</a:t>
          </a:r>
          <a:endParaRPr lang="en-US" sz="2000" kern="1200" dirty="0"/>
        </a:p>
      </dsp:txBody>
      <dsp:txXfrm>
        <a:off x="1303011" y="421317"/>
        <a:ext cx="3533396" cy="1128726"/>
      </dsp:txXfrm>
    </dsp:sp>
    <dsp:sp modelId="{03889CC9-0356-43EB-B394-CB5996475CAF}">
      <dsp:nvSpPr>
        <dsp:cNvPr id="0" name=""/>
        <dsp:cNvSpPr/>
      </dsp:nvSpPr>
      <dsp:spPr>
        <a:xfrm>
          <a:off x="0" y="1800871"/>
          <a:ext cx="4838957" cy="112762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F31BC-0E0E-4C4C-90F6-D0D70BEDAFA8}">
      <dsp:nvSpPr>
        <dsp:cNvPr id="0" name=""/>
        <dsp:cNvSpPr/>
      </dsp:nvSpPr>
      <dsp:spPr>
        <a:xfrm>
          <a:off x="341106" y="2054586"/>
          <a:ext cx="620799" cy="6201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41613-4712-4DDA-AA2D-7095DD5A9B0A}">
      <dsp:nvSpPr>
        <dsp:cNvPr id="0" name=""/>
        <dsp:cNvSpPr/>
      </dsp:nvSpPr>
      <dsp:spPr>
        <a:xfrm>
          <a:off x="1303011" y="1800871"/>
          <a:ext cx="3533396" cy="1128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457" tIns="119457" rIns="119457" bIns="11945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Podniesienie poziomu </a:t>
          </a:r>
          <a:r>
            <a:rPr lang="pl-PL" sz="2000" kern="1200" dirty="0" err="1"/>
            <a:t>regułowości</a:t>
          </a:r>
          <a:r>
            <a:rPr lang="pl-PL" sz="2000" kern="1200" dirty="0"/>
            <a:t> może przynieść chwilowe pogorszenie </a:t>
          </a:r>
          <a:r>
            <a:rPr lang="pl-PL" sz="2000" kern="1200" dirty="0" err="1"/>
            <a:t>zachowań</a:t>
          </a:r>
          <a:r>
            <a:rPr lang="pl-PL" sz="2000" kern="1200" dirty="0"/>
            <a:t> dziecka</a:t>
          </a:r>
          <a:endParaRPr lang="en-US" sz="2000" kern="1200" dirty="0"/>
        </a:p>
      </dsp:txBody>
      <dsp:txXfrm>
        <a:off x="1303011" y="1800871"/>
        <a:ext cx="3533396" cy="112872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088DB-1309-43A6-A43D-AEF002257895}">
      <dsp:nvSpPr>
        <dsp:cNvPr id="0" name=""/>
        <dsp:cNvSpPr/>
      </dsp:nvSpPr>
      <dsp:spPr>
        <a:xfrm>
          <a:off x="0" y="421652"/>
          <a:ext cx="5737204" cy="141377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0639F-861B-4468-9268-F5FF263F7F46}">
      <dsp:nvSpPr>
        <dsp:cNvPr id="0" name=""/>
        <dsp:cNvSpPr/>
      </dsp:nvSpPr>
      <dsp:spPr>
        <a:xfrm>
          <a:off x="427667" y="739752"/>
          <a:ext cx="777577" cy="7775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E66453-EBFF-4C6A-AA5E-DC19FE70A916}">
      <dsp:nvSpPr>
        <dsp:cNvPr id="0" name=""/>
        <dsp:cNvSpPr/>
      </dsp:nvSpPr>
      <dsp:spPr>
        <a:xfrm>
          <a:off x="1632912" y="421652"/>
          <a:ext cx="4104292" cy="1413777"/>
        </a:xfrm>
        <a:prstGeom prst="rect">
          <a:avLst/>
        </a:prstGeom>
        <a:noFill/>
        <a:ln w="9525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625" tIns="149625" rIns="149625" bIns="14962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Nie przedłużamy wymiany argumentów (po drugim stawiamy granicę).</a:t>
          </a:r>
          <a:endParaRPr lang="en-US" sz="2000" kern="1200" dirty="0"/>
        </a:p>
      </dsp:txBody>
      <dsp:txXfrm>
        <a:off x="1632912" y="421652"/>
        <a:ext cx="4104292" cy="1413777"/>
      </dsp:txXfrm>
    </dsp:sp>
    <dsp:sp modelId="{C2BDFA83-0C6D-4E5A-8233-D1F6A210FB32}">
      <dsp:nvSpPr>
        <dsp:cNvPr id="0" name=""/>
        <dsp:cNvSpPr/>
      </dsp:nvSpPr>
      <dsp:spPr>
        <a:xfrm>
          <a:off x="0" y="2133067"/>
          <a:ext cx="5737204" cy="141377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8E82C-00E8-4F2F-9715-7AF5F90B9694}">
      <dsp:nvSpPr>
        <dsp:cNvPr id="0" name=""/>
        <dsp:cNvSpPr/>
      </dsp:nvSpPr>
      <dsp:spPr>
        <a:xfrm>
          <a:off x="427667" y="2451166"/>
          <a:ext cx="777577" cy="7775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C17741-4AC7-4019-A231-0C47A0BE7596}">
      <dsp:nvSpPr>
        <dsp:cNvPr id="0" name=""/>
        <dsp:cNvSpPr/>
      </dsp:nvSpPr>
      <dsp:spPr>
        <a:xfrm>
          <a:off x="1632912" y="2133067"/>
          <a:ext cx="4104292" cy="1413777"/>
        </a:xfrm>
        <a:prstGeom prst="rect">
          <a:avLst/>
        </a:prstGeom>
        <a:noFill/>
        <a:ln w="9525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625" tIns="149625" rIns="149625" bIns="14962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Nie odpowiadamy wielokrotnie na powtarzane pytania, ale żadne zachowanie dziecka nie może pozostać bez reakcji (nasza pozorna obojętność wzmaga zachowania manipulacyjne).</a:t>
          </a:r>
          <a:endParaRPr lang="en-US" sz="1500" kern="1200" dirty="0"/>
        </a:p>
      </dsp:txBody>
      <dsp:txXfrm>
        <a:off x="1632912" y="2133067"/>
        <a:ext cx="4104292" cy="14137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1E2C7-94D9-4A13-A91F-60E7E9E9E8B6}">
      <dsp:nvSpPr>
        <dsp:cNvPr id="0" name=""/>
        <dsp:cNvSpPr/>
      </dsp:nvSpPr>
      <dsp:spPr>
        <a:xfrm>
          <a:off x="0" y="2811"/>
          <a:ext cx="4838957" cy="962956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95351-6376-4B43-BEE2-7FFF1994A975}">
      <dsp:nvSpPr>
        <dsp:cNvPr id="0" name=""/>
        <dsp:cNvSpPr/>
      </dsp:nvSpPr>
      <dsp:spPr>
        <a:xfrm>
          <a:off x="291294" y="219476"/>
          <a:ext cx="530143" cy="529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8E01F-47EF-4A5C-AE9A-875F9498C098}">
      <dsp:nvSpPr>
        <dsp:cNvPr id="0" name=""/>
        <dsp:cNvSpPr/>
      </dsp:nvSpPr>
      <dsp:spPr>
        <a:xfrm>
          <a:off x="1112732" y="2811"/>
          <a:ext cx="3667771" cy="963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13" tIns="102013" rIns="102013" bIns="10201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Umiejętności społeczne są nabywane naturalnie poprzez doświadczenie, obserwację i język. </a:t>
          </a:r>
          <a:endParaRPr lang="en-US" sz="1400" kern="1200" dirty="0"/>
        </a:p>
      </dsp:txBody>
      <dsp:txXfrm>
        <a:off x="1112732" y="2811"/>
        <a:ext cx="3667771" cy="963897"/>
      </dsp:txXfrm>
    </dsp:sp>
    <dsp:sp modelId="{1E6BE7BD-EABB-4AE5-BF0E-D3ED7CE57107}">
      <dsp:nvSpPr>
        <dsp:cNvPr id="0" name=""/>
        <dsp:cNvSpPr/>
      </dsp:nvSpPr>
      <dsp:spPr>
        <a:xfrm>
          <a:off x="0" y="1193508"/>
          <a:ext cx="4838957" cy="962956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CD3F2-3C54-4169-B7CE-CB37DB7E3F72}">
      <dsp:nvSpPr>
        <dsp:cNvPr id="0" name=""/>
        <dsp:cNvSpPr/>
      </dsp:nvSpPr>
      <dsp:spPr>
        <a:xfrm>
          <a:off x="291294" y="1410173"/>
          <a:ext cx="530143" cy="529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D9B64-CD60-4AEA-A6A4-42D828A3D5B0}">
      <dsp:nvSpPr>
        <dsp:cNvPr id="0" name=""/>
        <dsp:cNvSpPr/>
      </dsp:nvSpPr>
      <dsp:spPr>
        <a:xfrm>
          <a:off x="1112732" y="1193508"/>
          <a:ext cx="3667771" cy="963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13" tIns="102013" rIns="102013" bIns="10201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W przypadku dzieci z zespołem Aspergera tego rodzaju społeczne „uczenie się przez osmozę” nie jest skuteczne. </a:t>
          </a:r>
          <a:endParaRPr lang="en-US" sz="1400" kern="1200"/>
        </a:p>
      </dsp:txBody>
      <dsp:txXfrm>
        <a:off x="1112732" y="1193508"/>
        <a:ext cx="3667771" cy="963897"/>
      </dsp:txXfrm>
    </dsp:sp>
    <dsp:sp modelId="{2820AF0F-B664-4439-B329-9D7E9ED17188}">
      <dsp:nvSpPr>
        <dsp:cNvPr id="0" name=""/>
        <dsp:cNvSpPr/>
      </dsp:nvSpPr>
      <dsp:spPr>
        <a:xfrm>
          <a:off x="0" y="2384205"/>
          <a:ext cx="4838957" cy="962956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36459-E829-40E4-867D-D375997C4761}">
      <dsp:nvSpPr>
        <dsp:cNvPr id="0" name=""/>
        <dsp:cNvSpPr/>
      </dsp:nvSpPr>
      <dsp:spPr>
        <a:xfrm>
          <a:off x="291579" y="2600871"/>
          <a:ext cx="530143" cy="529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4CA46-C979-404C-8268-C0BC585363D6}">
      <dsp:nvSpPr>
        <dsp:cNvPr id="0" name=""/>
        <dsp:cNvSpPr/>
      </dsp:nvSpPr>
      <dsp:spPr>
        <a:xfrm>
          <a:off x="1113302" y="2384205"/>
          <a:ext cx="3667771" cy="963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13" tIns="102013" rIns="102013" bIns="10201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Dzieci z ZA często tracą wiele informacji przekazywanych przez niewerbalne sygnały społeczne (mowę ciała, ton głosu, gesty itp.)</a:t>
          </a:r>
          <a:endParaRPr lang="en-US" sz="1400" kern="1200"/>
        </a:p>
      </dsp:txBody>
      <dsp:txXfrm>
        <a:off x="1113302" y="2384205"/>
        <a:ext cx="3667771" cy="9638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87F21-7E53-41C3-AB05-D61E1CE90558}">
      <dsp:nvSpPr>
        <dsp:cNvPr id="0" name=""/>
        <dsp:cNvSpPr/>
      </dsp:nvSpPr>
      <dsp:spPr>
        <a:xfrm>
          <a:off x="960061" y="197390"/>
          <a:ext cx="1518750" cy="1518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BD15B-CC2E-4E06-826A-57B5E4336FAE}">
      <dsp:nvSpPr>
        <dsp:cNvPr id="0" name=""/>
        <dsp:cNvSpPr/>
      </dsp:nvSpPr>
      <dsp:spPr>
        <a:xfrm>
          <a:off x="31935" y="2111559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Mit wieku diagnozy</a:t>
          </a:r>
          <a:endParaRPr lang="en-US" sz="2700" kern="1200" dirty="0"/>
        </a:p>
      </dsp:txBody>
      <dsp:txXfrm>
        <a:off x="31935" y="2111559"/>
        <a:ext cx="3375000" cy="720000"/>
      </dsp:txXfrm>
    </dsp:sp>
    <dsp:sp modelId="{7364C8BF-7DA5-4432-82E2-680284DD622C}">
      <dsp:nvSpPr>
        <dsp:cNvPr id="0" name=""/>
        <dsp:cNvSpPr/>
      </dsp:nvSpPr>
      <dsp:spPr>
        <a:xfrm>
          <a:off x="4925685" y="197390"/>
          <a:ext cx="1518750" cy="1518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47280-CB22-4E37-8312-CCEFC0E7ACB9}">
      <dsp:nvSpPr>
        <dsp:cNvPr id="0" name=""/>
        <dsp:cNvSpPr/>
      </dsp:nvSpPr>
      <dsp:spPr>
        <a:xfrm>
          <a:off x="3997561" y="2111559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/>
            <a:t>Mit prawidłowego rozwoju mowy</a:t>
          </a:r>
          <a:endParaRPr lang="en-US" sz="2700" kern="1200"/>
        </a:p>
      </dsp:txBody>
      <dsp:txXfrm>
        <a:off x="3997561" y="2111559"/>
        <a:ext cx="3375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62A21-6F2C-4017-B8A4-8B2AE0BAE157}">
      <dsp:nvSpPr>
        <dsp:cNvPr id="0" name=""/>
        <dsp:cNvSpPr/>
      </dsp:nvSpPr>
      <dsp:spPr>
        <a:xfrm>
          <a:off x="1265183" y="7746"/>
          <a:ext cx="2832609" cy="283260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>
              <a:solidFill>
                <a:schemeClr val="bg1"/>
              </a:solidFill>
            </a:rPr>
            <a:t>Autyzm</a:t>
          </a:r>
        </a:p>
      </dsp:txBody>
      <dsp:txXfrm>
        <a:off x="1660728" y="341772"/>
        <a:ext cx="1633216" cy="2164558"/>
      </dsp:txXfrm>
    </dsp:sp>
    <dsp:sp modelId="{CF872141-7856-4854-899E-DE0EB7D96BBA}">
      <dsp:nvSpPr>
        <dsp:cNvPr id="0" name=""/>
        <dsp:cNvSpPr/>
      </dsp:nvSpPr>
      <dsp:spPr>
        <a:xfrm>
          <a:off x="3306703" y="7746"/>
          <a:ext cx="2832609" cy="2832609"/>
        </a:xfrm>
        <a:prstGeom prst="ellipse">
          <a:avLst/>
        </a:prstGeom>
        <a:solidFill>
          <a:schemeClr val="accent2">
            <a:alpha val="50000"/>
            <a:hueOff val="-325044"/>
            <a:satOff val="33037"/>
            <a:lumOff val="468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800" kern="1200" dirty="0"/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>
              <a:solidFill>
                <a:schemeClr val="bg1"/>
              </a:solidFill>
            </a:rPr>
            <a:t>ZA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800" kern="1200" dirty="0"/>
        </a:p>
      </dsp:txBody>
      <dsp:txXfrm>
        <a:off x="4110552" y="341772"/>
        <a:ext cx="1633216" cy="21645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B46EC-EC48-41D8-B154-3955A466AA67}">
      <dsp:nvSpPr>
        <dsp:cNvPr id="0" name=""/>
        <dsp:cNvSpPr/>
      </dsp:nvSpPr>
      <dsp:spPr>
        <a:xfrm>
          <a:off x="1907243" y="812268"/>
          <a:ext cx="1866791" cy="1866791"/>
        </a:xfrm>
        <a:prstGeom prst="ellipse">
          <a:avLst/>
        </a:prstGeom>
        <a:solidFill>
          <a:schemeClr val="bg1">
            <a:lumMod val="60000"/>
            <a:lumOff val="40000"/>
            <a:alpha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 dirty="0">
              <a:solidFill>
                <a:schemeClr val="accent2"/>
              </a:solidFill>
            </a:rPr>
            <a:t>ZA</a:t>
          </a:r>
        </a:p>
      </dsp:txBody>
      <dsp:txXfrm>
        <a:off x="2180628" y="1085653"/>
        <a:ext cx="1320021" cy="1320021"/>
      </dsp:txXfrm>
    </dsp:sp>
    <dsp:sp modelId="{977053D4-69EE-489B-A972-066602ABD902}">
      <dsp:nvSpPr>
        <dsp:cNvPr id="0" name=""/>
        <dsp:cNvSpPr/>
      </dsp:nvSpPr>
      <dsp:spPr>
        <a:xfrm>
          <a:off x="2208319" y="-118646"/>
          <a:ext cx="1264639" cy="1299781"/>
        </a:xfrm>
        <a:prstGeom prst="ellipse">
          <a:avLst/>
        </a:prstGeom>
        <a:solidFill>
          <a:schemeClr val="bg1">
            <a:lumMod val="60000"/>
            <a:lumOff val="40000"/>
            <a:alpha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accent2"/>
              </a:solidFill>
            </a:rPr>
            <a:t>Dysleksja</a:t>
          </a:r>
        </a:p>
      </dsp:txBody>
      <dsp:txXfrm>
        <a:off x="2393521" y="71703"/>
        <a:ext cx="894235" cy="919083"/>
      </dsp:txXfrm>
    </dsp:sp>
    <dsp:sp modelId="{4022DDFC-DDA5-4FEE-9CEA-83140E5C5ADA}">
      <dsp:nvSpPr>
        <dsp:cNvPr id="0" name=""/>
        <dsp:cNvSpPr/>
      </dsp:nvSpPr>
      <dsp:spPr>
        <a:xfrm>
          <a:off x="3302915" y="714971"/>
          <a:ext cx="1385411" cy="1310832"/>
        </a:xfrm>
        <a:prstGeom prst="ellipse">
          <a:avLst/>
        </a:prstGeom>
        <a:solidFill>
          <a:schemeClr val="bg1">
            <a:lumMod val="60000"/>
            <a:lumOff val="40000"/>
            <a:alpha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accent2"/>
              </a:solidFill>
            </a:rPr>
            <a:t>Autyzm</a:t>
          </a:r>
        </a:p>
      </dsp:txBody>
      <dsp:txXfrm>
        <a:off x="3505804" y="906938"/>
        <a:ext cx="979633" cy="926898"/>
      </dsp:txXfrm>
    </dsp:sp>
    <dsp:sp modelId="{11B3E34E-DF42-43E2-A773-B93E81FA8A20}">
      <dsp:nvSpPr>
        <dsp:cNvPr id="0" name=""/>
        <dsp:cNvSpPr/>
      </dsp:nvSpPr>
      <dsp:spPr>
        <a:xfrm>
          <a:off x="2925908" y="2132764"/>
          <a:ext cx="1257097" cy="1190770"/>
        </a:xfrm>
        <a:prstGeom prst="ellipse">
          <a:avLst/>
        </a:prstGeom>
        <a:solidFill>
          <a:schemeClr val="bg1">
            <a:lumMod val="60000"/>
            <a:lumOff val="40000"/>
            <a:alpha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accent2"/>
              </a:solidFill>
            </a:rPr>
            <a:t>Alalia (SLI)</a:t>
          </a:r>
        </a:p>
      </dsp:txBody>
      <dsp:txXfrm>
        <a:off x="3110006" y="2307148"/>
        <a:ext cx="888901" cy="842002"/>
      </dsp:txXfrm>
    </dsp:sp>
    <dsp:sp modelId="{3FB868FA-D240-4746-8BC1-A4B3D0CAB601}">
      <dsp:nvSpPr>
        <dsp:cNvPr id="0" name=""/>
        <dsp:cNvSpPr/>
      </dsp:nvSpPr>
      <dsp:spPr>
        <a:xfrm>
          <a:off x="1447276" y="2092161"/>
          <a:ext cx="1359089" cy="1271975"/>
        </a:xfrm>
        <a:prstGeom prst="ellipse">
          <a:avLst/>
        </a:prstGeom>
        <a:solidFill>
          <a:schemeClr val="bg1">
            <a:lumMod val="60000"/>
            <a:lumOff val="40000"/>
            <a:alpha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accent2"/>
              </a:solidFill>
            </a:rPr>
            <a:t>Norma</a:t>
          </a:r>
        </a:p>
      </dsp:txBody>
      <dsp:txXfrm>
        <a:off x="1646310" y="2278437"/>
        <a:ext cx="961021" cy="899423"/>
      </dsp:txXfrm>
    </dsp:sp>
    <dsp:sp modelId="{BDF6DC9B-E3FC-48C9-ABE1-BC99C913D74A}">
      <dsp:nvSpPr>
        <dsp:cNvPr id="0" name=""/>
        <dsp:cNvSpPr/>
      </dsp:nvSpPr>
      <dsp:spPr>
        <a:xfrm>
          <a:off x="1056035" y="749282"/>
          <a:ext cx="1259244" cy="1242209"/>
        </a:xfrm>
        <a:prstGeom prst="ellipse">
          <a:avLst/>
        </a:prstGeom>
        <a:solidFill>
          <a:schemeClr val="bg1">
            <a:lumMod val="60000"/>
            <a:lumOff val="40000"/>
            <a:alpha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accent2"/>
              </a:solidFill>
            </a:rPr>
            <a:t>Afazja</a:t>
          </a:r>
        </a:p>
      </dsp:txBody>
      <dsp:txXfrm>
        <a:off x="1240447" y="931199"/>
        <a:ext cx="890420" cy="8783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DDD0C-23BA-4D12-B36E-9FA30DB98862}">
      <dsp:nvSpPr>
        <dsp:cNvPr id="0" name=""/>
        <dsp:cNvSpPr/>
      </dsp:nvSpPr>
      <dsp:spPr>
        <a:xfrm>
          <a:off x="0" y="76134"/>
          <a:ext cx="4541044" cy="8745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chemeClr val="accent5"/>
              </a:solidFill>
            </a:rPr>
            <a:t>Depresja</a:t>
          </a:r>
          <a:endParaRPr lang="en-US" sz="2300" kern="1200" dirty="0">
            <a:solidFill>
              <a:schemeClr val="accent5"/>
            </a:solidFill>
          </a:endParaRPr>
        </a:p>
      </dsp:txBody>
      <dsp:txXfrm>
        <a:off x="42693" y="118827"/>
        <a:ext cx="4455658" cy="789189"/>
      </dsp:txXfrm>
    </dsp:sp>
    <dsp:sp modelId="{1889A92A-1A70-48B4-A819-296F6A309877}">
      <dsp:nvSpPr>
        <dsp:cNvPr id="0" name=""/>
        <dsp:cNvSpPr/>
      </dsp:nvSpPr>
      <dsp:spPr>
        <a:xfrm>
          <a:off x="0" y="1016949"/>
          <a:ext cx="4541044" cy="874575"/>
        </a:xfrm>
        <a:prstGeom prst="roundRect">
          <a:avLst/>
        </a:prstGeom>
        <a:solidFill>
          <a:schemeClr val="accent2">
            <a:hueOff val="-108348"/>
            <a:satOff val="11012"/>
            <a:lumOff val="156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Zaburzenia lękowe</a:t>
          </a:r>
          <a:endParaRPr lang="en-US" sz="2300" kern="1200"/>
        </a:p>
      </dsp:txBody>
      <dsp:txXfrm>
        <a:off x="42693" y="1059642"/>
        <a:ext cx="4455658" cy="789189"/>
      </dsp:txXfrm>
    </dsp:sp>
    <dsp:sp modelId="{E5796BBD-368C-49C4-931B-A44CCEB9ADB6}">
      <dsp:nvSpPr>
        <dsp:cNvPr id="0" name=""/>
        <dsp:cNvSpPr/>
      </dsp:nvSpPr>
      <dsp:spPr>
        <a:xfrm>
          <a:off x="0" y="1957765"/>
          <a:ext cx="4541044" cy="874575"/>
        </a:xfrm>
        <a:prstGeom prst="roundRect">
          <a:avLst/>
        </a:prstGeom>
        <a:solidFill>
          <a:schemeClr val="accent2">
            <a:hueOff val="-216696"/>
            <a:satOff val="22025"/>
            <a:lumOff val="312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Zaburzenia obsesyjno-kompulsywne</a:t>
          </a:r>
          <a:endParaRPr lang="en-US" sz="2300" kern="1200"/>
        </a:p>
      </dsp:txBody>
      <dsp:txXfrm>
        <a:off x="42693" y="2000458"/>
        <a:ext cx="4455658" cy="789189"/>
      </dsp:txXfrm>
    </dsp:sp>
    <dsp:sp modelId="{E0AB6EDB-0300-49EA-82CF-A367A94226E3}">
      <dsp:nvSpPr>
        <dsp:cNvPr id="0" name=""/>
        <dsp:cNvSpPr/>
      </dsp:nvSpPr>
      <dsp:spPr>
        <a:xfrm>
          <a:off x="0" y="2898580"/>
          <a:ext cx="4541044" cy="874575"/>
        </a:xfrm>
        <a:prstGeom prst="roundRect">
          <a:avLst/>
        </a:prstGeom>
        <a:solidFill>
          <a:schemeClr val="accent2">
            <a:hueOff val="-325044"/>
            <a:satOff val="33037"/>
            <a:lumOff val="468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Zaburzenia psychotyczne (w tym schizofrenia)</a:t>
          </a:r>
          <a:endParaRPr lang="en-US" sz="2300" kern="1200" dirty="0"/>
        </a:p>
      </dsp:txBody>
      <dsp:txXfrm>
        <a:off x="42693" y="2941273"/>
        <a:ext cx="4455658" cy="7891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8290D-BB1E-4438-9C3B-844F27819DF3}">
      <dsp:nvSpPr>
        <dsp:cNvPr id="0" name=""/>
        <dsp:cNvSpPr/>
      </dsp:nvSpPr>
      <dsp:spPr>
        <a:xfrm>
          <a:off x="0" y="409"/>
          <a:ext cx="4838957" cy="9571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2D9E7-C007-4620-9E8D-45B6C1F503DF}">
      <dsp:nvSpPr>
        <dsp:cNvPr id="0" name=""/>
        <dsp:cNvSpPr/>
      </dsp:nvSpPr>
      <dsp:spPr>
        <a:xfrm>
          <a:off x="289544" y="215772"/>
          <a:ext cx="526443" cy="5264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0A64E-A61A-4DE9-A5EE-69A7DED685E3}">
      <dsp:nvSpPr>
        <dsp:cNvPr id="0" name=""/>
        <dsp:cNvSpPr/>
      </dsp:nvSpPr>
      <dsp:spPr>
        <a:xfrm>
          <a:off x="1105531" y="409"/>
          <a:ext cx="3733425" cy="957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01" tIns="101301" rIns="101301" bIns="10130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Często występujący typ zachowań dzieci z ZA</a:t>
          </a:r>
          <a:endParaRPr lang="en-US" sz="2000" kern="1200"/>
        </a:p>
      </dsp:txBody>
      <dsp:txXfrm>
        <a:off x="1105531" y="409"/>
        <a:ext cx="3733425" cy="957170"/>
      </dsp:txXfrm>
    </dsp:sp>
    <dsp:sp modelId="{21328C96-9B4C-44E1-BCC8-947840826BDC}">
      <dsp:nvSpPr>
        <dsp:cNvPr id="0" name=""/>
        <dsp:cNvSpPr/>
      </dsp:nvSpPr>
      <dsp:spPr>
        <a:xfrm>
          <a:off x="0" y="1196872"/>
          <a:ext cx="4838957" cy="9571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1E6AA-AF6E-43C7-BD34-2C5EB2E18DF7}">
      <dsp:nvSpPr>
        <dsp:cNvPr id="0" name=""/>
        <dsp:cNvSpPr/>
      </dsp:nvSpPr>
      <dsp:spPr>
        <a:xfrm>
          <a:off x="289544" y="1412235"/>
          <a:ext cx="526443" cy="5264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AFD7A-5404-45EC-9424-F520384F8F20}">
      <dsp:nvSpPr>
        <dsp:cNvPr id="0" name=""/>
        <dsp:cNvSpPr/>
      </dsp:nvSpPr>
      <dsp:spPr>
        <a:xfrm>
          <a:off x="1105531" y="1196872"/>
          <a:ext cx="3733425" cy="957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01" tIns="101301" rIns="101301" bIns="10130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Są to zachowania WYUCZONE!!!</a:t>
          </a:r>
          <a:endParaRPr lang="en-US" sz="2000" kern="1200"/>
        </a:p>
      </dsp:txBody>
      <dsp:txXfrm>
        <a:off x="1105531" y="1196872"/>
        <a:ext cx="3733425" cy="957170"/>
      </dsp:txXfrm>
    </dsp:sp>
    <dsp:sp modelId="{6750F5AB-0F6D-4275-9B24-EB05EDD5B7DD}">
      <dsp:nvSpPr>
        <dsp:cNvPr id="0" name=""/>
        <dsp:cNvSpPr/>
      </dsp:nvSpPr>
      <dsp:spPr>
        <a:xfrm>
          <a:off x="0" y="2393335"/>
          <a:ext cx="4838957" cy="9571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2AAF2-631B-4054-ABFB-A5D8C5E54A2E}">
      <dsp:nvSpPr>
        <dsp:cNvPr id="0" name=""/>
        <dsp:cNvSpPr/>
      </dsp:nvSpPr>
      <dsp:spPr>
        <a:xfrm>
          <a:off x="289544" y="2608698"/>
          <a:ext cx="526443" cy="5264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D94DC-8B4D-4DEB-A29D-98B0B7B61189}">
      <dsp:nvSpPr>
        <dsp:cNvPr id="0" name=""/>
        <dsp:cNvSpPr/>
      </dsp:nvSpPr>
      <dsp:spPr>
        <a:xfrm>
          <a:off x="1105531" y="2393335"/>
          <a:ext cx="3733425" cy="957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01" tIns="101301" rIns="101301" bIns="10130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Pomimo wspólnego celu mają bardzo zróżnicowane formy</a:t>
          </a:r>
          <a:endParaRPr lang="en-US" sz="2000" kern="1200"/>
        </a:p>
      </dsp:txBody>
      <dsp:txXfrm>
        <a:off x="1105531" y="2393335"/>
        <a:ext cx="3733425" cy="9571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B82FC-757E-4684-826C-0794A53E8BDF}">
      <dsp:nvSpPr>
        <dsp:cNvPr id="0" name=""/>
        <dsp:cNvSpPr/>
      </dsp:nvSpPr>
      <dsp:spPr>
        <a:xfrm>
          <a:off x="1543514" y="17801"/>
          <a:ext cx="1475437" cy="1475437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CF411-E4F9-4A40-AEC2-6526F03D201A}">
      <dsp:nvSpPr>
        <dsp:cNvPr id="0" name=""/>
        <dsp:cNvSpPr/>
      </dsp:nvSpPr>
      <dsp:spPr>
        <a:xfrm>
          <a:off x="1857951" y="332238"/>
          <a:ext cx="846562" cy="84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9A7DB-753C-4735-94B0-732F3F104DD1}">
      <dsp:nvSpPr>
        <dsp:cNvPr id="0" name=""/>
        <dsp:cNvSpPr/>
      </dsp:nvSpPr>
      <dsp:spPr>
        <a:xfrm>
          <a:off x="1071857" y="1952801"/>
          <a:ext cx="241875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2000" kern="1200" dirty="0"/>
            <a:t>Zachowania manipulacyjne dzieci z ZA</a:t>
          </a:r>
          <a:endParaRPr lang="en-US" sz="2000" kern="1200" dirty="0"/>
        </a:p>
      </dsp:txBody>
      <dsp:txXfrm>
        <a:off x="1071857" y="1952801"/>
        <a:ext cx="2418750" cy="877500"/>
      </dsp:txXfrm>
    </dsp:sp>
    <dsp:sp modelId="{33CA21BE-2C30-4381-90E5-9FBE4EF97B3B}">
      <dsp:nvSpPr>
        <dsp:cNvPr id="0" name=""/>
        <dsp:cNvSpPr/>
      </dsp:nvSpPr>
      <dsp:spPr>
        <a:xfrm>
          <a:off x="4385545" y="17801"/>
          <a:ext cx="1475437" cy="1475437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3DDD3-095D-43C6-AE6B-6A441FBF3945}">
      <dsp:nvSpPr>
        <dsp:cNvPr id="0" name=""/>
        <dsp:cNvSpPr/>
      </dsp:nvSpPr>
      <dsp:spPr>
        <a:xfrm>
          <a:off x="4699982" y="332238"/>
          <a:ext cx="846562" cy="84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3A606-D060-4889-9074-A2A31DC04938}">
      <dsp:nvSpPr>
        <dsp:cNvPr id="0" name=""/>
        <dsp:cNvSpPr/>
      </dsp:nvSpPr>
      <dsp:spPr>
        <a:xfrm>
          <a:off x="3913889" y="1952801"/>
          <a:ext cx="241875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900" kern="1200" dirty="0"/>
            <a:t>Zachowania manipulacyjne wobec dzieci z ZA</a:t>
          </a:r>
          <a:endParaRPr lang="en-US" sz="1900" kern="1200" dirty="0"/>
        </a:p>
      </dsp:txBody>
      <dsp:txXfrm>
        <a:off x="3913889" y="1952801"/>
        <a:ext cx="2418750" cy="8775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DABBA-0B1C-4DDD-AF7B-1D1330D0FA58}">
      <dsp:nvSpPr>
        <dsp:cNvPr id="0" name=""/>
        <dsp:cNvSpPr/>
      </dsp:nvSpPr>
      <dsp:spPr>
        <a:xfrm>
          <a:off x="1858849" y="-84628"/>
          <a:ext cx="2115432" cy="20356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Rodzice</a:t>
          </a:r>
        </a:p>
      </dsp:txBody>
      <dsp:txXfrm>
        <a:off x="2140907" y="271612"/>
        <a:ext cx="1551317" cy="916047"/>
      </dsp:txXfrm>
    </dsp:sp>
    <dsp:sp modelId="{3D87A51B-C52E-455D-B93A-7A924B663A17}">
      <dsp:nvSpPr>
        <dsp:cNvPr id="0" name=""/>
        <dsp:cNvSpPr/>
      </dsp:nvSpPr>
      <dsp:spPr>
        <a:xfrm>
          <a:off x="2594604" y="1027217"/>
          <a:ext cx="1950818" cy="20756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Szkoła</a:t>
          </a:r>
        </a:p>
      </dsp:txBody>
      <dsp:txXfrm>
        <a:off x="3191230" y="1563425"/>
        <a:ext cx="1170490" cy="1141605"/>
      </dsp:txXfrm>
    </dsp:sp>
    <dsp:sp modelId="{6070FC07-D516-4FD8-9047-9B64C4E531DB}">
      <dsp:nvSpPr>
        <dsp:cNvPr id="0" name=""/>
        <dsp:cNvSpPr/>
      </dsp:nvSpPr>
      <dsp:spPr>
        <a:xfrm>
          <a:off x="1227776" y="1043714"/>
          <a:ext cx="2070684" cy="20426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Terapeuta</a:t>
          </a:r>
        </a:p>
      </dsp:txBody>
      <dsp:txXfrm>
        <a:off x="1422765" y="1571399"/>
        <a:ext cx="1242410" cy="1123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0679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pl-PL" smtClean="0"/>
              <a:t>58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3569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pl-PL" smtClean="0"/>
              <a:t>59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8031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pl-PL" smtClean="0"/>
              <a:t>63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3164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pl-PL" smtClean="0"/>
              <a:t>64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3807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pl-PL" smtClean="0"/>
              <a:t>65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8665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pl-PL" smtClean="0"/>
              <a:t>66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9380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pl-PL" smtClean="0"/>
              <a:t>74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4461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0791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>
            <a:extLst>
              <a:ext uri="{FF2B5EF4-FFF2-40B4-BE49-F238E27FC236}">
                <a16:creationId xmlns:a16="http://schemas.microsoft.com/office/drawing/2014/main" id="{46000116-644D-4242-9D39-AF4D230506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ymbol zastępczy notatek 2">
            <a:extLst>
              <a:ext uri="{FF2B5EF4-FFF2-40B4-BE49-F238E27FC236}">
                <a16:creationId xmlns:a16="http://schemas.microsoft.com/office/drawing/2014/main" id="{2A796F74-A8EC-46FF-9208-19834FE3CB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3796" name="Symbol zastępczy numeru slajdu 3">
            <a:extLst>
              <a:ext uri="{FF2B5EF4-FFF2-40B4-BE49-F238E27FC236}">
                <a16:creationId xmlns:a16="http://schemas.microsoft.com/office/drawing/2014/main" id="{1DD5C4ED-60C5-4C6E-816F-A01F5A4C9A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969AE9-9F69-4AD2-A962-1A912CB2D187}" type="slidenum">
              <a:rPr lang="pl-PL" altLang="pl-P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pl-PL" smtClean="0"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0968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pl-PL" smtClean="0"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5608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pl-PL" smtClean="0"/>
              <a:t>50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2681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pl-PL" smtClean="0"/>
              <a:t>51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6825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pl-PL" smtClean="0"/>
              <a:t>53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1521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pl-PL" smtClean="0"/>
              <a:t>54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159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12575" y="536925"/>
            <a:ext cx="7719000" cy="5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12575" y="1235088"/>
            <a:ext cx="7719000" cy="3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8431575" y="567100"/>
            <a:ext cx="712500" cy="38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712575" y="1233175"/>
            <a:ext cx="3837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712575" y="2803075"/>
            <a:ext cx="383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572000" y="724075"/>
            <a:ext cx="38595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712500" y="1642988"/>
            <a:ext cx="7719000" cy="13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712575" y="3099413"/>
            <a:ext cx="7719000" cy="4011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3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03F1D4FD-4B6B-4670-8D33-F44E59DCBB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2ECD0-47D3-49B9-8453-84CD5BC06789}" type="datetimeFigureOut">
              <a:rPr lang="pl-PL"/>
              <a:pPr>
                <a:defRPr/>
              </a:pPr>
              <a:t>10.09.2020</a:t>
            </a:fld>
            <a:endParaRPr lang="pl-PL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438F53CA-AF23-47B8-B9B7-BE4B2BA70F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4FE8A808-4811-45BB-9997-BE125915AD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227C0-3E2C-4062-951F-48AD9543137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679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2575" y="536925"/>
            <a:ext cx="77190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2575" y="1235088"/>
            <a:ext cx="7719000" cy="3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□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□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7" r:id="rId3"/>
    <p:sldLayoutId id="2147483658" r:id="rId4"/>
    <p:sldLayoutId id="2147483659" r:id="rId5"/>
    <p:sldLayoutId id="214748367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76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orient="horz" pos="340">
          <p15:clr>
            <a:srgbClr val="EA4335"/>
          </p15:clr>
        </p15:guide>
        <p15:guide id="7" orient="horz">
          <p15:clr>
            <a:srgbClr val="EA4335"/>
          </p15:clr>
        </p15:guide>
        <p15:guide id="8" orient="horz" pos="2897">
          <p15:clr>
            <a:srgbClr val="EA4335"/>
          </p15:clr>
        </p15:guide>
        <p15:guide id="9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10" Type="http://schemas.openxmlformats.org/officeDocument/2006/relationships/image" Target="../media/image9.jpg"/><Relationship Id="rId4" Type="http://schemas.openxmlformats.org/officeDocument/2006/relationships/image" Target="../media/image3.tiff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Mundy%20PC%5BAuthor%5D&amp;cauthor=true&amp;cauthor_uid=16908481" TargetMode="External"/><Relationship Id="rId2" Type="http://schemas.openxmlformats.org/officeDocument/2006/relationships/hyperlink" Target="https://www.ncbi.nlm.nih.gov/pubmed/?term=Meyer%20JA%5BAuthor%5D&amp;cauthor=true&amp;cauthor_uid=16908481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ncbi.nlm.nih.gov/pubmed/?term=Van%20Hecke%20AV%5BAuthor%5D&amp;cauthor=true&amp;cauthor_uid=1690848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sv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12575" y="420857"/>
            <a:ext cx="7719000" cy="1304100"/>
          </a:xfrm>
        </p:spPr>
        <p:txBody>
          <a:bodyPr/>
          <a:lstStyle/>
          <a:p>
            <a:r>
              <a:rPr lang="pl-PL" sz="4000" dirty="0"/>
              <a:t>Zespół Aspergera – charakterystyka zaburzenia oraz podstawy diagnozy i terapii</a:t>
            </a:r>
          </a:p>
        </p:txBody>
      </p:sp>
      <p:sp>
        <p:nvSpPr>
          <p:cNvPr id="8" name="Subtitle 7"/>
          <p:cNvSpPr>
            <a:spLocks noGrp="1"/>
          </p:cNvSpPr>
          <p:nvPr>
            <p:ph type="body" idx="1"/>
          </p:nvPr>
        </p:nvSpPr>
        <p:spPr>
          <a:xfrm>
            <a:off x="496939" y="2591911"/>
            <a:ext cx="7719000" cy="401100"/>
          </a:xfrm>
        </p:spPr>
        <p:txBody>
          <a:bodyPr/>
          <a:lstStyle/>
          <a:p>
            <a:r>
              <a:rPr lang="pl-PL" dirty="0"/>
              <a:t>dr hab. prof. UP Marta Korendo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268" y="4601683"/>
            <a:ext cx="875767" cy="4048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106" y="4628132"/>
            <a:ext cx="997568" cy="317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605" y="4588117"/>
            <a:ext cx="825668" cy="37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1470" y="4561867"/>
            <a:ext cx="930822" cy="4281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8971" y="4545355"/>
            <a:ext cx="1809733" cy="4612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110" y="4601682"/>
            <a:ext cx="1069523" cy="3705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0627" y="4271254"/>
            <a:ext cx="395933" cy="7353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84" y="4524285"/>
            <a:ext cx="483673" cy="482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73" y="4574743"/>
            <a:ext cx="550590" cy="3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06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CA9064-5525-44A7-AE8C-4DC2F4EC8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Przyczyny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42BF95-C00E-4158-9C7F-4A5569962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pl-PL" sz="2000" dirty="0">
                <a:solidFill>
                  <a:schemeClr val="bg1">
                    <a:lumMod val="75000"/>
                  </a:schemeClr>
                </a:solidFill>
              </a:rPr>
              <a:t>Zespół Aspergera to zaburzenie o podłożu neurobiologicznym</a:t>
            </a:r>
          </a:p>
          <a:p>
            <a:endParaRPr lang="pl-P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l-PL" sz="2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Przyczyny:</a:t>
            </a:r>
          </a:p>
          <a:p>
            <a:pPr marL="139700" indent="0">
              <a:buNone/>
            </a:pPr>
            <a:endParaRPr lang="pl-PL" sz="2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r>
              <a:rPr lang="pl-PL" sz="2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wpływające na zmianę budowy i funkcjonowania mózgu</a:t>
            </a:r>
          </a:p>
          <a:p>
            <a:pPr>
              <a:buFontTx/>
              <a:buChar char="-"/>
            </a:pPr>
            <a:r>
              <a:rPr lang="pl-PL" sz="2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zmiany strukturalne i funkcjonalne mózgu</a:t>
            </a:r>
          </a:p>
          <a:p>
            <a:pPr>
              <a:buFontTx/>
              <a:buChar char="-"/>
            </a:pPr>
            <a:endParaRPr lang="pl-PL" sz="2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endParaRPr lang="pl-PL" sz="2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endParaRPr lang="pl-PL" sz="2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r>
              <a:rPr lang="pl-PL" sz="2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Genetyka - dziedziczenie</a:t>
            </a:r>
          </a:p>
        </p:txBody>
      </p:sp>
    </p:spTree>
    <p:extLst>
      <p:ext uri="{BB962C8B-B14F-4D97-AF65-F5344CB8AC3E}">
        <p14:creationId xmlns:p14="http://schemas.microsoft.com/office/powerpoint/2010/main" val="2572843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>
            <a:extLst>
              <a:ext uri="{FF2B5EF4-FFF2-40B4-BE49-F238E27FC236}">
                <a16:creationId xmlns:a16="http://schemas.microsoft.com/office/drawing/2014/main" id="{75DDF963-C0B4-4B0A-8EAC-A16145836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Wysokie technologie</a:t>
            </a:r>
          </a:p>
        </p:txBody>
      </p:sp>
      <p:sp>
        <p:nvSpPr>
          <p:cNvPr id="35843" name="Symbol zastępczy zawartości 2">
            <a:extLst>
              <a:ext uri="{FF2B5EF4-FFF2-40B4-BE49-F238E27FC236}">
                <a16:creationId xmlns:a16="http://schemas.microsoft.com/office/drawing/2014/main" id="{36B11DE0-F3CF-49CF-8FC2-50E474970D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/>
              <a:t>Nowy sposób stymulacji – wysokie technologie</a:t>
            </a:r>
          </a:p>
          <a:p>
            <a:endParaRPr lang="pl-PL" altLang="pl-PL"/>
          </a:p>
          <a:p>
            <a:endParaRPr lang="pl-PL" altLang="pl-PL"/>
          </a:p>
        </p:txBody>
      </p:sp>
      <p:pic>
        <p:nvPicPr>
          <p:cNvPr id="35845" name="Picture 6" descr="https://encrypted-tbn1.gstatic.com/images?q=tbn:ANd9GcRCYMcQAXEtOvPZetEYRhAh-3zFyhxHqMxTQrhXVXns5MUouwVU">
            <a:extLst>
              <a:ext uri="{FF2B5EF4-FFF2-40B4-BE49-F238E27FC236}">
                <a16:creationId xmlns:a16="http://schemas.microsoft.com/office/drawing/2014/main" id="{9DB65681-9C3A-4742-A707-8E7B5C5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843" y="2766108"/>
            <a:ext cx="3102070" cy="205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AutoShape 8" descr="data:image/jpeg;base64,/9j/4AAQSkZJRgABAQAAAQABAAD/2wCEAAkGBhIQEBQQEBQUEBQVFBUQFBUQFBAUEA8VFBAVFBQQFRcXHSYeGBklGRUVHy8gIycpLCwsFR4xNTAqNSYrLCkBCQoKDgwOGg8PGiwkHSUsKiwqKTAsLCkqLC4qKSwpLC4sLCwsLCkpKSwsLC4pKSwsLCwpKSksKiksKSwsKSwsLP/AABEIAMIBAwMBIgACEQEDEQH/xAAcAAABBQEBAQAAAAAAAAAAAAAEAAECAwUGBwj/xABBEAACAQMCAwUFBQcCBAcAAAABAgMABBESIQUxQQYTIlFhFDJxgZEHI0Kh8BVSYrHB0eEzclOCksIWJCVDVKLx/8QAGgEAAgMBAQAAAAAAAAAAAAAAAAECAwQFBv/EADMRAAICAQMDAQUGBgMAAAAAAAABAhEDEiExBEFREyJxgaHwIzJhkbHBBRQz0eHxNEJi/9oADAMBAAIRAxEAPwD0kPV8D70Mbc0wBBrWmjlcGuXGKGeWqPaD1pNLtUWiy7KH3O9ZXGe0AiXC/DOMn5DrRN9eBQd/0eSj1rkOLy795JsPwjqaz5G6Oh0+FcyK73jMjgsx0jn4jk/2H51z9xxLWdySOXkPlU7u97zn+fIfIUCYmY5AJwCBnbn/ACFYq3s3/gX3F2mMIoBAwfPOM4z51nNJq3ckLzwvN/7D41Od+7HTPm3TPQDmT8qGtW7xs9PXmamtxMuineJtceY/9pO45+LzNd52a+0TGlbv3GHhlUZwcZ0uB9MjyrjZl8O3Ln+XKhYXByh2zuPLPQ0pK1ZHbhnu3CuMx3ALRHUAcZwR8960VevJex/a6O0OicnQ4DBgCdB5EMBvjr8zXp9teLIoeNg6ncFTkGoJ0UyjTDw9TD0IJKmJKlqIUFB6kHoYSVIPT1CoJDU4aqA9OHqWoKL9VS1VQGqQepahUXaqWqqtdLVT1AXaqWqqtVLVTsRbmmzVeqlqp2BZqpaqr1UtVKwLdVLVVWqlqosC3VSqrVSp2BnVEqKqFyKcTitBhoTw0HcjTvR3eiuY7RcbCyiIb4AyPMtyHwxz+IpOVFmHFrlRZKw97bPPPMKD19T/AIrjOPeIk5Y9ds6vix6fAYrp3m8JLHpknb5/r0rnZ4jNui4UHIY5OQNtQHL4Z8s+WTJC0dSDo5yNNO528tgfoM08lwdOGLL6BsufiF5fWpXtv3bHxam6lcFsfHkB8KCWUAbIAOpckn+lYZLyXcA09sXOThF8l3PzPSiLCDxbchVMQMr4HIc/JfIYH9K04NKcuXP4/relwIhNnGBzG9CTJuCP1mrGuQXJ6fr+1NnIP0+mx/nUrK2iF2niTrsB9f8A9roOx/aWW0Zo/fi2fTzwCADpP0rm7i7HXocgf9X+Kt4VfASAH907+gBGfqBUXHYls+T3S0vVkQOhypGQRRCvXn/Yri+iU25Phbxp/Cd8gfHB+ldyr1S3RVKNMLD1IPQoepq1GojQUHqYehg1TD07FQQHqQehg1SD1LUFBGqn1VRrp9VS1Cou1U+qqdVLVT1CotDU+qqdVPqqWoKLdVNqqvXTa6TkFFuqkGqrVS1Uagou1Uqp1UqeoKOLHHFqQ48vnRB7NiqpOzANavSl5Mfqx8FsfGlPWuAv+KF7mRs/iJHp+EH6AV2MvZojlXnd7FpuZEJxpcgn/aSCfrVM1JNJm/pHB20dHLOZcLkhFHiPVuX9KrueIaBkjP4I4xtqJ2GRyHl+sCiDjIWPwrq2IRcZZz+8fSs6K1kd+9nbDb4AzphT97/eeQ9D0zWu3GPkuq2aHFUHd5chm95suAoJ6sxPLoF54+lcpKoJzI3wVAevLnj+VbvGbxSvdxjWVGSN+7i6ZY9WPkN/M1kcLtDr7198DK6vM9T6cz8qzZKcixLYnM4jARRpOMsD0JHI/LnVE1wVXGdzv8M1Xe3IzndicnJ5knqfM/39KGBLHkceXn8TWabSZJIvtB+I8h+ZHIUUFIX8j8Tv/anSEgDPPoByWiohjTnkGBPqTvj6VBTJ+nsZV5ZnSzcsefy/OgoJNLg+h+O4H+a0uJPlR9QOg9azJMafLoM8zV8HaozTVM3+EcV0TRuOan8h+vzr2eCUMoYciAR86+eLRzkbnGw+PWvcuyN13tojf7l/6WIqrNCtyLdo3AampqsCpis6IlgNTBqsVIGpIRYDUgarFSFMCYan1VXT0xFmaWqog0s1KwJaqcNVeaWaLEWFqbNRzSzQBLVS1VClRYyeqlUM0qdiHxTYqOum111bOXRPSK8Ev7k3N3M6+60rNkctJc6fqN692lOVI5ZBHwyMV4twjh/duYjzDHURyO4G3pvVGV7o6PQx+8/cEW8qo4X05+nXP0qfs1xeERWsTynPeME0jrhdTMQq/EnzrNvJfv2HkP8AtGPzr02zmaysLeG3AE00azSMeYLqDk/AECqMvUaYu+DqRxNtVyzg77s/dWiF7qBlUb5Qo6L8dBOn1JwPWhp3CxHGMsMsR0290V0XEuOXsJ1ZWVfxKxUah1HoawOP2vdyaYgFVtwOiZ5gelYl1erk1PpnFb0zlXDFs7+Q2/OtPh/DySDufVv6Cr+HcP7xzjcA4zzrr7DgWkcvrVM8l7IjHGluzHg4X1obicB2jQcjkn1NdebLAwKzbmy0g4GTVVuLsu2kqOMu7TTz/XrWLcXAzgdPy9K6Xi/DpjkhSf1/KuTnsXViCN/Tl/mt2DInyzFnxNcIvjk5Y/L+f9K9d+zCcm2dT+GTb5qMj6jPzryXhHD5HYYB549SfIede0dheG9zb/7myPgo05HoSCc+tX5ZJxoxOLS3OlFSphT1nogPUhTAU9AExT1EVKmA9OKjT0CJUqjmlmmA9KmzSzQBKlUc1KmA1KlTZpAPT1GlQAL3tLvawTxxfOqzx4Vu9VGT0zoWk2xXC3PCSswbqCVPrvlf/rW1HxvUQqgsTsAASSfIAVC9LMxVl0uuNQ2LL1GQN6hP21saOnbxyOG4hwthJ3mOR0t8PP6YPyrv+NRvJFE0X4oUUeWygYz0oyPs8JEVz4SVBO2z+ZH9umae1s5YAI9BaIHwnI1ID0A6is+Xp24nXhnWpNHmk/CLiCTXLAhOR3esKQzZ8OG3A369K2OPcN8QAOp2GPPT+8flXX8QtkdvFlgNwvMEjkQPOhbWxXPeEeI+fQeVc9wt8GyWdypszeA8BEajI3re7oCpBarkkqxJRRmk3JlcqCgZ1X0qN/cMoJGT8KwH41E5xrAYbEHYiouV9icYPkOnUHIrNXs6jtqfLeQ5KPlVioxcCNtRPMDl866jhnDCMNIPl61Wo2/ZLJ5Fjjcing/ZiKNcldzt6gH+VdDGoAAGwGwA5ADpUBVgrZGNI4+Sbm7ZYKkKgKmDTKyYp6iKlQIcVKoU+aYEs0qjmnzQA+aVNmmzQBKlUc09AD5pZps0s0APmlTUs0APSps0qAObHAVp/wBgrW1ppaa69LwczUwHhVgkEqytyXIJHTUCufzojjh9tASydXVgDLg/czxEHZXX3W6hl6gcxmjoAjI8Mgysg0nO2x2OT0+NY9xwifhir+zVE0AOXgOS4HUxAEan65JHrmrsahX/AK7eP9lmOeRSTiG2nGFgCW76v+HG741IQPcuCfdb+Lk3xrRuLhimvSzL1Kg7j94Dnj5Vj+xLfF5F0iTAV1lHiuExn2eWPG0e+RgnfrS/8VrZLpm1FM93GGwJYpMbW8n8P7snLGKqlBt13Oi3Bx14933X9giKNWIdSCDvkcjV1xZK242oO14XdSlrnKRO3iEOMI3X7zqreu58/KpWnFgzMjAxyIdLo+zKf6jqCNiKy5MdbMnjza90VzxaaFcZou8mBNBNOK5uRUzdC2imUDrXF8X7GLJL3hxjoceLfpnrXZvMOtZPGuIKGji1BNWWJyBsNgB8T/KoxlW5eouWxZ2Z4H3KjDk6SMFgpJGCChJ/nz2HPfPTCsngiFcpuRzyQR+jWsKtVNWc7qPvkxUxUBU1plBMVIVEU4pCJg1IVAU+aAJ02abNNmgCWaWajqptVICeaWar1U4aiwonmnzUNVNqp2BPNLNQ1UtVKwJ5pZqGqnDUWFEqVR1U9MCunpqVdg5RJVycfoVTxriU1kkTx6HV5oo3LZ0wxyNjVz8RJIwAOZFFW42Y+mnln3sAt8s/nVV3ca7pLFI2kWOMXDs20eoOFjQt1PNsDy+VW4l7W6tdy1JRhqfPYbj3CILhO+vCbdVwBIjtDIu4ALOpyBqPI7VjcX4aIpBNLA3EgFEYaDxT92RkCVWOiQDmCNxzBFbPaKGW4lhs9aoj5lm0pliiEEKCTtkg9PKnv7eaKQezyyZAA0FYjHIz+FEYaQdCjLHBB2G9XJ1FKT87b1X7f6DHrlk+z28snwW+cW5ZB7QFH3Y1AyrttFKT1Hnzx088W77OXN5m7MipOFxHGhGgqN+7kI5b5x1B59RWve9ni8vfRs1tONtsGC5HPS6nI59QAw8zQ8VzHL3iv/5W6jGJUeQgODyYHOGQ9Gx6HI2NE0mnpV/r9fiWwkk03Kn7tjh7XtKXJR9nUlGGRlWBwQfUGizf9aL452dt70tNBNHDcplJI2YCNgmNwB7uxG+/vDfGCeLF66O0T7OjaGGQcH4j5H51yM+BrdcHdwZYy9nudSLyoGSKV1OO8ZSBhBqPPblyHqa5uW2muMwxlSzKSIwwV2HpnmfTNdD2QtltIsMFWRveAJ2PUeX08qzKHp7vuaJzhpbT3XY64GpA0AOJr51at+vnVmqPk5OiXgMBqYNDLdrU1uVotC0sJBpwapE4p+9FKxUy7NPqqnvBS10WFF2qm1VSXqJkpBRfqqJaqO9pd5UbCi4tTq9DGSmEtKx0FlqYtVAmpjLTsVF+ukHobvafvKWodBGupBqF7ykJqNQUF6qVDd9Sp2KgqlVYkFSD9fLf6b13EchmjZQg4U/iDcuf4T/2mqIrtUv5UzqPdRHQu7rktjI6A4J+tXWyNlpCyxomV33bC/8AuMTsNsn/AJvShuz4jaW4uohqWUookIOZBEpGQTuRknGNtzVsaSk34+dounBrSl+fwBbaK5k4nNI2mGJII412DSMzkMd+QHMY9ao4nweYyiZZGyzSaHdgYoGKokeVGMhghGx2LmrePdmXnhldpJCxkFwI4zoDLGuI4Nt8Y8WM5LdcbUNYfaDBcwBEUyyk9y8Y/AwGzfPmAN+fLFXNSmk4fgtu2xLDNYJPVvf5f7Ohis4riDSwbHJgWZWjcYPMEaWU4II3GxFcknD4Jrk2Fw4e5jQzWd2uO8kQEBlfHhMinGpeTAg4G+FYWdz3xe9cjGI5Y4zhHRj9zdnoDuUbGfPNbnaDsqskGbYCG4iJlgkTHeI4B2DNnZgSpB235VXCWjbVz8iXUY9MrStMwLrtPBaEJdxaL0ERKIIvBckKxj0sQEXIJwGO2o8xkVwvF+18F9camtPYyvgkkVwHYjYMV0hW0nIK5z6+EZ9L4dBHf8OYMSJJY2RyzeJZgMFgTyIYBh5bV55xzg0UvDkum8IyY5Mag1vMhMWt9yWV2BVvIsrY51HJjW/5PwS6fLwu/byC23B3e9SQxiSFpg2QGGAltpXmDpGTqGT0863ro6nJUFRsMMdTchnLZOT65rn/ALPOOSJOYWlbcju0YeF3UeJMHZSyYOfUmuw4lEzSlmXQTg4B1bcgc/AVyuuh9j8f2Z0YT+1XF1yZoVqYzsKJaI1Wbc1w6Rq1sr9vYedTTih86b2Y0xsm6U3JgmXjix86n+13rONo+a07bh+29Fy8juPgj+3mHOrE7Q00nCQaobg9S1S8i9jwG/tw1E8coNbDFWiwBpOcxVAv/bVTXjYoNuHVD9nUvUmh6IGmOMjzpHio86zTw+qmszQ8shenE1hxYedT/a486w/ZDVnsZoWaQelE1zxQedOvFR51iNamoi1aj1pB6UTfPFR51A8UHnWSLI1BrQ03mkHpRNn9qDzpVhezNSqPrSH6MSvhv2go3M13PAbmO6hdlbJwyHY6UGnHPkTuK+a+GcFuJ5UhgBaSRgiKOpP8gBkk9ACa+jexHARwu1itXYSzStrc5YJJJzcqx/CqqAAcau6J2zXpsTt2jjSw26XJ0V5HiMRru8xROR2Gga2PkNKsc+ZA8qyPtAuJra3W6tmCC3Ot1bJUoBzC9SOWPInyp+1PGGikjSCNpZmz3ZHupKASI5f4HXI2HMdKKs7UzItxedRkQ8whPNCBsTzG31rdjelqT48eb/wUZYPSp+flRkcD48/Fo1e21Rwt77k+NGHvRk/0HTBzvVDdnrfg14LxWWGGYaJi+B4jzbJOAOTbeTedA8M4ld2t9Lw6C3jton+9hdyu67kBV6eHIxvju6O7YdjzfWcgldp5FHfIBsoZATpHxGobY51qdRnWyg+3fcy8qndhfa3tfDEoeJDcMp7uQKDgwuQrnIGTjIbl0ND8EuL+6h0SyC3MZMD6f9QlOT4G+66TzHvUD2O4tbS2KRNgsUNrKkY1ySFV0hmxuSylTk+dVcC7QPHMIcKjMpgbX45TLbbBgi8maIqd/wByuflaxTpe462DFPqMDXdbr3fXPwM/h/BorLi8lrIXMV0puEZjpAlwxbG3XS+f+Wr7Xg6p7cq4Ie4eOM6lK6Z0hYg7YJ1OzA+Yqn7QeFyF7O9fV93cLGxm0sdEhG4jXwqPD18xXUns23c6iHmaI94nuqcoG8IVcAghmGD1NXPLNxutnsZvTxxe8tznI7SJk9pZFhvLU91lcKjDWVGgH8BOcDmuWAOKL4bx727U3dPGEwgZ9u86sMdCpODz51lRPFxOe7MRZTHFGQWHhDyOyOSp6AxRsfPT6bvwHtMGvJLdl0F1DlSQFjmTKSxJ+8CVZ9ujCs3VQi+nn5X7b/3LMTlLLGSXv+vmdD7OKibYeVF6qVeXtHV3BBbDyqQgHlRWmn0UbBuCiBfKphKIWEnkCfhUXhIOCMfGnxuFFDLTpaOwyNIHLLnC5/rVkzxxI0szBI1BJJIGcDJ36D1ryPtJ9r08lwPZQqQRnADL/qjrnO6qemN+p8h0em6XUteTjsvP+DHmztPTDnyegwXkonaCeLTjdJEBMTj1O+k+h+WaPZMVm9leIvewrOUaJCvhDga89dLc9Hrtn0rce3qjqnicvs1XktwKaj7bBMUtFEm3pLBWQ0Apjqto6NMNQaGkAF3VS7uie5qXc0qGA6KtWGiO4q1IqYgTuaZoK0ViqXdCkMyfZfSlWt3dNRQHH9i7M2puLlInlkWMRxiMZcGRtyCdgdKnc13vBO11tdOGjDIqfcMkq6XgkUHKOOmB1/iqjsw0ducSlVEraQWIA1KuVHzGv6etD8G4pbR3l+udT99GxVVzsyFlOeW+fOvTfw7E5dPxvV/Ojl9Xm05W6/D5FnFO1UkbSwpZSyeLKTRtB3UgzlZAXcHbbbHSuM4T9pvEFnmkeweePWUCpIMQsPeMexyDzx0yd98Vudlrss7GKKVh3evkAmqS6ncHqM4rD4/xa/gu0to4bdEZWmHfFyWJ1kgMnLZOWK2rDN21+X0wm4Y36XK+masPbVeMFhDBJa3tsDcW4mVMuE2kQMRuM+EgDr8a6zgd4OIW4kD4/DJGr4VHwMqcKGYb5G42NcB2RtmjvYJH2YnDaNbJpAkZjqKjmWP5UG3aOW04rLBaLphu28DTZEaSFtsdNnJXrs67VCNuGmS9xDKown9nRvWvZReDPcSXU2iylkDoYvAsTEnCOAdRGDp2O+kedG3KwavabACYF7eVFRdOtwGVirtzLxEgDqRSuux/tkL+3SyTsylfESsUZ6MqjyOD8uVV9iZYbWOGKdhqJdVGn7iJ1mfu1U4Pi0Zwx8ue4FSklotrdfVkcWaSntK77efwNa8Z7uN4Z44yqthgokkKgHVGTnBUlcHl5iuGsGub72y3iu5U7u57uN58tsoYPbDkUGyeLf8APNekQrM1w1wjqYiuI1wcPtux5EeLOP8ANcpfQzLdtdTMttbOMNJbxIoY42muVYll2GA+eRGT0EsdtVZnbjbaQD2YjMslxGBNq1eyzBiI1BCkhSfex4293n50NxKwMU9nftgv3jWVyRnQp04Rl8gCjx567UNwPj8dpxO9jlc+JYZFyGGsqowQozuUkUeuiiuI3i8R9osY42KTFXVjswYffx77gAvHcDOfxAdahOPtK+HszVCbcJQXbdfX1wdh3BqSwms+14jgY32235/A+ta1vrbfGkevP6V5iXStOkzqa7VkO6qxIeX9KvltQy6WJHwwM1XG+nY9Nv8ANWQwRX3twtsMiUYwPD8KEayfVkygjyKb/XO30qqa/A2FDyX4bbPz6jatOuKBQbRx32k9iuJXY+5kheJRnuQzI7kbj3hpPoCRvvueXL9g/stklk7++QxxoxAhcYaVlPNv4M/X4V295x2aJtDqzb+FkVmVhnnty+ddHwKZni1SZGTkA8wPXy+FQzdVKUdthfykca1BCRhQABgDYAch6U5WrWFNiuXZIHKVHFElKYw0xgxFRZKIMFRZMUhg4SlUmNQJoARqcaVBauSgCwRU3d1arVCR6YrIaaVQLU9IYTdcMjlieORQwZTgk4MTAFlkHqGAIPTG1AQzQoltxNAPGkMU+iMtqWUjQwIGxWRxv+6zemN+0jLctvXyrJuOFxjh8lpIWPdOkO7OBpaZDCw5ZGll+YI6V6X+GZG8eh+fk+TldTGOq2W2V4sdxIpQjwYzIVjUhZWYe8c7LKvTzrjO3srPfWEyNgCQxZhjaRRqdBgsQFzpd/zruOK2wW6iZIlI8ALMNypdonGT1Bljb1wa5r7Ye0CW1tAY2RnW4VjjDNHiNyCMctxj51txP29+CeZw2nFbtL5bGz2dtlhdu91HC7NOYiy/eAsAFGEB8O38Nc521WG8HdhkhaFw63EpCQxknBjUDxOxG+FHNRkiiRxZpUcwwySAgks+wIZeW3MHPmOdc1wvh7NDBfO2M95EcjvGAW5aIgMxIBIVGXbchhklhmHUepjWtc+A6aOPqJuLfP4fJBt9xO/mVInkUox1GWON44JgNSpC7Eloy+CxPu7ruc4HV8EvIZkW3Ci31jRoACywSoNSkZ54IJDDnsam15CLddBFyzKIlQkN3jY21+S43JI5Vyj9kNB9pgjEqowKLqaOXUG8TwMDtECTiM7HesEsuRztv4GqGHC8dVTT2flnR2/bVIZXhlfvJDkiOPRmKWIiOWLPRT4XGSThjQPaPtEpiVZlMBuNanVlhIgO8KrjLZUjYgE58qyL3h8FuUu4SR3oFxFJJjvBPCCJbbHQumVxjOpDR13dm/XuoRpSRVk7140kdVbn72yOVJxzI2OBV8eoWPZmfL0fqNZIqk+V4aBuzn2fwSzR3zGUBYxFHE+ggxohjTWCCfd0nA6rmuzbg0epXBYFQqjBwMK4dQR8R9CfOnt2WNAi7BQFHyGKb24Vhn1EpPkvjhS3SJrw6MMzhRqYlifU88eVTaQChzfCg7m8rPKfcujDsGTXtZN9xDBDfI/r9c6EnvfWsTid/wCBt+hNUSyXsaoYjXubw/Gs6W6zzP050BJxTNDxSNI+lFLk/hUEn6Cq22+TTGFBzyT94oj3QjGS24OeWPhXa2VsY0Ck5I5nzJ51mcA7LFfvJgQwbKLnZRjmwHM5866MW5qMnexly5E3SKlbNSqz2apC3NQoz2ioGpipm3ocXkYGdQxy6/ypKMuw0nLgtZqFlar9SsNSkEfy+NANex5xqH54+tSpvsNQb4QmFVmq7mQiVADscfA71CwkJDFjnGOfSpaHVlvpPTqCkFWgUFNMCoKPp3xnxeXLlRpbC5J6bmouLRFwaSLA1MzUM14gx4ufxoe+nIClTsc8uvKmoNuhxxyboNpUsU1RKjo7ficJiJRhsOnPNclxITSvo77RHOvdBho1IxbMbYO50yZxj/ib8qxoOHXELLGj6yzYAYAAk9M9K6PiNn3KKHKzjUAV0MoDHbKueR6A7bla9fj6d43F8Srjau3v8GPJPopRcunmskW2rV2vht+YNxm1KiG5uJZG0IzOoOy6Z4Hk55yVCsf+U1m9qOGW81u8aiMMwDRvIde6kMp8Rxg4AOOhrT4p391CsOn2eVJO8Mrgui48DtoQeMOpJ05HvnfauS4v7PY3dhDGqSDWxaSUTtKxDoVQZXwpk7Iu29XKbjL23XfYyqGvDHSra2+DYf2e4hczcKkeeN1aNGhXvDpWbuk2dOWoEYBYbZU1xvAe1t5b2cSl1aCaTuliUANARKSrJkcgR7vXb5+gcS4xcXMTqqkZRhlYZWIyCMZfSBXlnD1keygYd4e7uwudEeMtobzyTh8Y5b1Q+p12orYlHp3jdyav9D0S7uoY5reezia472OWBk1trjeTTJ4ix3zpfzzt6UBw2a6k4sXu1eOCK1DNAZC66CSoOhTjVjAwAd6H7NQXFtIZQrZDrqSQKNYXxIyqucMG28zj4Vt3t1LNOJoIWCGJYWEilSJBIZw41YLqDjPkVx54olVSyPx8y+SeTTFfr8SlJP2iI5tBto1YsFxolRgzDQpB8KgbEjBJzmty3uY4UEcahFGwCjAFZFy7KNOd+vmSeZoUSnqa89k6huTOvDD7Ki3wbUnEiaoPEPWsoz1VJceVV62yz00a54j60PJf5FZZnqrh9yk9ytqjFmLANoGruwckknkMAE/L1FWQjOeyITcMauQRJcsx0qCSTgAZJPoAK6Ps/wBjm1d7dKD+7E2CNxzfp8q6HhvCYrcYiUA9WO7t8T/QbUb3hqPBRPO2qiYt/wBibSbGYu7wc5hZoifQ6CMite1sFjULGoQAAeEAbAYGfOrNZp+8NTtszuUmqbH7k0hDTd6aZmNIjuT7mpdxQ5kbzpu9Ydaew6Ze8Ox+B/lWPwWzRw2oAnbY9BjnWqJ8g/Csqy4VrQ6wyHO3QkYHnUoyVMvxOoSt1wAXCaTIqHw5wfLGdqvlsY+51be7nV1zj+/StKOxVFKgZB555mgm4QmebY8siiU4vuaPWi+7VfMyYVOqPPngfDUf81SobScZ05BbH5VvSWq6lO404AA5bHNNDZKoIGSDzzil6sSz+YjzX1Zm3unuk07DO30NGXMimNhkZ08sjPSoNwsY05bGc9OeMeVNLY4DMMkkYx9KjqjsrK9UHSvuRs7eMx5IB55J5j+21Zudh5atvy/xWnBwsMgLalO+fXc450Q3DEIA3AG+3XPU0/Uim9yz1Yxk973JYp6v00qzmKymzjDONQDbLzAP4h51v3llHqTwJ/qKPdXfntSpV7fqfvo8N/CXXTr3/uY8Mh72fc+63U//AC564H7R/wDWsT19oXfqPvYTSpVy5/1Eeuny/h+iOwgOx+Jryvgh/wDTrj0vY8enhhpUqWH/ALfAz5Ox3txGO9jbAyHkIOBlfu23B6Vm9lZ2a5n1MzYMfMk4zHPn+Q+lPSqPkuh2JX58ZrPzSpV56X3md+PBW53qJpUqlETA+JOVjBBIPewDIODg3CAj6bVf9hu4mY7kjJJ5kltznzp6VdnH/wAWXuf7HF6r+uvh+56wKlSpVyCwRpqVKmBE1IUqVR7jGNMaelUgKxzouPlT0qiwkReh3p6VJAgWeqoTSpVCRb2CcVJBSpVGJEsApYp6VWCGxSpUqYj/2Q==">
            <a:extLst>
              <a:ext uri="{FF2B5EF4-FFF2-40B4-BE49-F238E27FC236}">
                <a16:creationId xmlns:a16="http://schemas.microsoft.com/office/drawing/2014/main" id="{EA6CAA21-4A41-43CB-9E93-AFE171A9B2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350"/>
          </a:p>
        </p:txBody>
      </p:sp>
      <p:sp>
        <p:nvSpPr>
          <p:cNvPr id="35847" name="AutoShape 10" descr="data:image/jpeg;base64,/9j/4AAQSkZJRgABAQAAAQABAAD/2wCEAAkGBhIQEBQQEBQUEBQVFBUQFBUQFBAUEA8VFBAVFBQQFRcXHSYeGBklGRUVHy8gIycpLCwsFR4xNTAqNSYrLCkBCQoKDgwOGg8PGiwkHSUsKiwqKTAsLCkqLC4qKSwpLC4sLCwsLCkpKSwsLC4pKSwsLCwpKSksKiksKSwsKSwsLP/AABEIAMIBAwMBIgACEQEDEQH/xAAcAAABBQEBAQAAAAAAAAAAAAAEAAECAwUGBwj/xABBEAACAQMCAwUFBQcCBAcAAAABAgMABBESIQUxQQYTIlFhFDJxgZEHI0Kh8BVSYrHB0eEzclOCksIWJCVDVKLx/8QAGgEAAgMBAQAAAAAAAAAAAAAAAAECAwQFBv/EADMRAAICAQMDAQUGBgMAAAAAAAABAhEDEiExBEFREyJxgaHwIzJhkbHBBRQz0eHxNEJi/9oADAMBAAIRAxEAPwD0kPV8D70Mbc0wBBrWmjlcGuXGKGeWqPaD1pNLtUWiy7KH3O9ZXGe0AiXC/DOMn5DrRN9eBQd/0eSj1rkOLy795JsPwjqaz5G6Oh0+FcyK73jMjgsx0jn4jk/2H51z9xxLWdySOXkPlU7u97zn+fIfIUCYmY5AJwCBnbn/ACFYq3s3/gX3F2mMIoBAwfPOM4z51nNJq3ckLzwvN/7D41Od+7HTPm3TPQDmT8qGtW7xs9PXmamtxMuineJtceY/9pO45+LzNd52a+0TGlbv3GHhlUZwcZ0uB9MjyrjZl8O3Ln+XKhYXByh2zuPLPQ0pK1ZHbhnu3CuMx3ALRHUAcZwR8960VevJex/a6O0OicnQ4DBgCdB5EMBvjr8zXp9teLIoeNg6ncFTkGoJ0UyjTDw9TD0IJKmJKlqIUFB6kHoYSVIPT1CoJDU4aqA9OHqWoKL9VS1VQGqQepahUXaqWqqtdLVT1AXaqWqqtVLVTsRbmmzVeqlqp2BZqpaqr1UtVKwLdVLVVWqlqosC3VSqrVSp2BnVEqKqFyKcTitBhoTw0HcjTvR3eiuY7RcbCyiIb4AyPMtyHwxz+IpOVFmHFrlRZKw97bPPPMKD19T/AIrjOPeIk5Y9ds6vix6fAYrp3m8JLHpknb5/r0rnZ4jNui4UHIY5OQNtQHL4Z8s+WTJC0dSDo5yNNO528tgfoM08lwdOGLL6BsufiF5fWpXtv3bHxam6lcFsfHkB8KCWUAbIAOpckn+lYZLyXcA09sXOThF8l3PzPSiLCDxbchVMQMr4HIc/JfIYH9K04NKcuXP4/relwIhNnGBzG9CTJuCP1mrGuQXJ6fr+1NnIP0+mx/nUrK2iF2niTrsB9f8A9roOx/aWW0Zo/fi2fTzwCADpP0rm7i7HXocgf9X+Kt4VfASAH907+gBGfqBUXHYls+T3S0vVkQOhypGQRRCvXn/Yri+iU25Phbxp/Cd8gfHB+ldyr1S3RVKNMLD1IPQoepq1GojQUHqYehg1TD07FQQHqQehg1SD1LUFBGqn1VRrp9VS1Cou1U+qqdVLVT1CotDU+qqdVPqqWoKLdVNqqvXTa6TkFFuqkGqrVS1Uagou1Uqp1UqeoKOLHHFqQ48vnRB7NiqpOzANavSl5Mfqx8FsfGlPWuAv+KF7mRs/iJHp+EH6AV2MvZojlXnd7FpuZEJxpcgn/aSCfrVM1JNJm/pHB20dHLOZcLkhFHiPVuX9KrueIaBkjP4I4xtqJ2GRyHl+sCiDjIWPwrq2IRcZZz+8fSs6K1kd+9nbDb4AzphT97/eeQ9D0zWu3GPkuq2aHFUHd5chm95suAoJ6sxPLoF54+lcpKoJzI3wVAevLnj+VbvGbxSvdxjWVGSN+7i6ZY9WPkN/M1kcLtDr7198DK6vM9T6cz8qzZKcixLYnM4jARRpOMsD0JHI/LnVE1wVXGdzv8M1Xe3IzndicnJ5knqfM/39KGBLHkceXn8TWabSZJIvtB+I8h+ZHIUUFIX8j8Tv/anSEgDPPoByWiohjTnkGBPqTvj6VBTJ+nsZV5ZnSzcsefy/OgoJNLg+h+O4H+a0uJPlR9QOg9azJMafLoM8zV8HaozTVM3+EcV0TRuOan8h+vzr2eCUMoYciAR86+eLRzkbnGw+PWvcuyN13tojf7l/6WIqrNCtyLdo3AampqsCpis6IlgNTBqsVIGpIRYDUgarFSFMCYan1VXT0xFmaWqog0s1KwJaqcNVeaWaLEWFqbNRzSzQBLVS1VClRYyeqlUM0qdiHxTYqOum111bOXRPSK8Ev7k3N3M6+60rNkctJc6fqN692lOVI5ZBHwyMV4twjh/duYjzDHURyO4G3pvVGV7o6PQx+8/cEW8qo4X05+nXP0qfs1xeERWsTynPeME0jrhdTMQq/EnzrNvJfv2HkP8AtGPzr02zmaysLeG3AE00azSMeYLqDk/AECqMvUaYu+DqRxNtVyzg77s/dWiF7qBlUb5Qo6L8dBOn1JwPWhp3CxHGMsMsR0290V0XEuOXsJ1ZWVfxKxUah1HoawOP2vdyaYgFVtwOiZ5gelYl1erk1PpnFb0zlXDFs7+Q2/OtPh/DySDufVv6Cr+HcP7xzjcA4zzrr7DgWkcvrVM8l7IjHGluzHg4X1obicB2jQcjkn1NdebLAwKzbmy0g4GTVVuLsu2kqOMu7TTz/XrWLcXAzgdPy9K6Xi/DpjkhSf1/KuTnsXViCN/Tl/mt2DInyzFnxNcIvjk5Y/L+f9K9d+zCcm2dT+GTb5qMj6jPzryXhHD5HYYB549SfIede0dheG9zb/7myPgo05HoSCc+tX5ZJxoxOLS3OlFSphT1nogPUhTAU9AExT1EVKmA9OKjT0CJUqjmlmmA9KmzSzQBKlUc1KmA1KlTZpAPT1GlQAL3tLvawTxxfOqzx4Vu9VGT0zoWk2xXC3PCSswbqCVPrvlf/rW1HxvUQqgsTsAASSfIAVC9LMxVl0uuNQ2LL1GQN6hP21saOnbxyOG4hwthJ3mOR0t8PP6YPyrv+NRvJFE0X4oUUeWygYz0oyPs8JEVz4SVBO2z+ZH9umae1s5YAI9BaIHwnI1ID0A6is+Xp24nXhnWpNHmk/CLiCTXLAhOR3esKQzZ8OG3A369K2OPcN8QAOp2GPPT+8flXX8QtkdvFlgNwvMEjkQPOhbWxXPeEeI+fQeVc9wt8GyWdypszeA8BEajI3re7oCpBarkkqxJRRmk3JlcqCgZ1X0qN/cMoJGT8KwH41E5xrAYbEHYiouV9icYPkOnUHIrNXs6jtqfLeQ5KPlVioxcCNtRPMDl866jhnDCMNIPl61Wo2/ZLJ5Fjjcing/ZiKNcldzt6gH+VdDGoAAGwGwA5ADpUBVgrZGNI4+Sbm7ZYKkKgKmDTKyYp6iKlQIcVKoU+aYEs0qjmnzQA+aVNmmzQBKlUc09AD5pZps0s0APmlTUs0APSps0qAObHAVp/wBgrW1ppaa69LwczUwHhVgkEqytyXIJHTUCufzojjh9tASydXVgDLg/czxEHZXX3W6hl6gcxmjoAjI8Mgysg0nO2x2OT0+NY9xwifhir+zVE0AOXgOS4HUxAEan65JHrmrsahX/AK7eP9lmOeRSTiG2nGFgCW76v+HG741IQPcuCfdb+Lk3xrRuLhimvSzL1Kg7j94Dnj5Vj+xLfF5F0iTAV1lHiuExn2eWPG0e+RgnfrS/8VrZLpm1FM93GGwJYpMbW8n8P7snLGKqlBt13Oi3Bx14933X9giKNWIdSCDvkcjV1xZK242oO14XdSlrnKRO3iEOMI3X7zqreu58/KpWnFgzMjAxyIdLo+zKf6jqCNiKy5MdbMnjza90VzxaaFcZou8mBNBNOK5uRUzdC2imUDrXF8X7GLJL3hxjoceLfpnrXZvMOtZPGuIKGji1BNWWJyBsNgB8T/KoxlW5eouWxZ2Z4H3KjDk6SMFgpJGCChJ/nz2HPfPTCsngiFcpuRzyQR+jWsKtVNWc7qPvkxUxUBU1plBMVIVEU4pCJg1IVAU+aAJ02abNNmgCWaWajqptVICeaWar1U4aiwonmnzUNVNqp2BPNLNQ1UtVKwJ5pZqGqnDUWFEqVR1U9MCunpqVdg5RJVycfoVTxriU1kkTx6HV5oo3LZ0wxyNjVz8RJIwAOZFFW42Y+mnln3sAt8s/nVV3ca7pLFI2kWOMXDs20eoOFjQt1PNsDy+VW4l7W6tdy1JRhqfPYbj3CILhO+vCbdVwBIjtDIu4ALOpyBqPI7VjcX4aIpBNLA3EgFEYaDxT92RkCVWOiQDmCNxzBFbPaKGW4lhs9aoj5lm0pliiEEKCTtkg9PKnv7eaKQezyyZAA0FYjHIz+FEYaQdCjLHBB2G9XJ1FKT87b1X7f6DHrlk+z28snwW+cW5ZB7QFH3Y1AyrttFKT1Hnzx088W77OXN5m7MipOFxHGhGgqN+7kI5b5x1B59RWve9ni8vfRs1tONtsGC5HPS6nI59QAw8zQ8VzHL3iv/5W6jGJUeQgODyYHOGQ9Gx6HI2NE0mnpV/r9fiWwkk03Kn7tjh7XtKXJR9nUlGGRlWBwQfUGizf9aL452dt70tNBNHDcplJI2YCNgmNwB7uxG+/vDfGCeLF66O0T7OjaGGQcH4j5H51yM+BrdcHdwZYy9nudSLyoGSKV1OO8ZSBhBqPPblyHqa5uW2muMwxlSzKSIwwV2HpnmfTNdD2QtltIsMFWRveAJ2PUeX08qzKHp7vuaJzhpbT3XY64GpA0AOJr51at+vnVmqPk5OiXgMBqYNDLdrU1uVotC0sJBpwapE4p+9FKxUy7NPqqnvBS10WFF2qm1VSXqJkpBRfqqJaqO9pd5UbCi4tTq9DGSmEtKx0FlqYtVAmpjLTsVF+ukHobvafvKWodBGupBqF7ykJqNQUF6qVDd9Sp2KgqlVYkFSD9fLf6b13EchmjZQg4U/iDcuf4T/2mqIrtUv5UzqPdRHQu7rktjI6A4J+tXWyNlpCyxomV33bC/8AuMTsNsn/AJvShuz4jaW4uohqWUookIOZBEpGQTuRknGNtzVsaSk34+dounBrSl+fwBbaK5k4nNI2mGJII412DSMzkMd+QHMY9ao4nweYyiZZGyzSaHdgYoGKokeVGMhghGx2LmrePdmXnhldpJCxkFwI4zoDLGuI4Nt8Y8WM5LdcbUNYfaDBcwBEUyyk9y8Y/AwGzfPmAN+fLFXNSmk4fgtu2xLDNYJPVvf5f7Ohis4riDSwbHJgWZWjcYPMEaWU4II3GxFcknD4Jrk2Fw4e5jQzWd2uO8kQEBlfHhMinGpeTAg4G+FYWdz3xe9cjGI5Y4zhHRj9zdnoDuUbGfPNbnaDsqskGbYCG4iJlgkTHeI4B2DNnZgSpB235VXCWjbVz8iXUY9MrStMwLrtPBaEJdxaL0ERKIIvBckKxj0sQEXIJwGO2o8xkVwvF+18F9camtPYyvgkkVwHYjYMV0hW0nIK5z6+EZ9L4dBHf8OYMSJJY2RyzeJZgMFgTyIYBh5bV55xzg0UvDkum8IyY5Mag1vMhMWt9yWV2BVvIsrY51HJjW/5PwS6fLwu/byC23B3e9SQxiSFpg2QGGAltpXmDpGTqGT0863ro6nJUFRsMMdTchnLZOT65rn/ALPOOSJOYWlbcju0YeF3UeJMHZSyYOfUmuw4lEzSlmXQTg4B1bcgc/AVyuuh9j8f2Z0YT+1XF1yZoVqYzsKJaI1Wbc1w6Rq1sr9vYedTTih86b2Y0xsm6U3JgmXjix86n+13rONo+a07bh+29Fy8juPgj+3mHOrE7Q00nCQaobg9S1S8i9jwG/tw1E8coNbDFWiwBpOcxVAv/bVTXjYoNuHVD9nUvUmh6IGmOMjzpHio86zTw+qmszQ8shenE1hxYedT/a486w/ZDVnsZoWaQelE1zxQedOvFR51iNamoi1aj1pB6UTfPFR51A8UHnWSLI1BrQ03mkHpRNn9qDzpVhezNSqPrSH6MSvhv2go3M13PAbmO6hdlbJwyHY6UGnHPkTuK+a+GcFuJ5UhgBaSRgiKOpP8gBkk9ACa+jexHARwu1itXYSzStrc5YJJJzcqx/CqqAAcau6J2zXpsTt2jjSw26XJ0V5HiMRru8xROR2Gga2PkNKsc+ZA8qyPtAuJra3W6tmCC3Ot1bJUoBzC9SOWPInyp+1PGGikjSCNpZmz3ZHupKASI5f4HXI2HMdKKs7UzItxedRkQ8whPNCBsTzG31rdjelqT48eb/wUZYPSp+flRkcD48/Fo1e21Rwt77k+NGHvRk/0HTBzvVDdnrfg14LxWWGGYaJi+B4jzbJOAOTbeTedA8M4ld2t9Lw6C3jton+9hdyu67kBV6eHIxvju6O7YdjzfWcgldp5FHfIBsoZATpHxGobY51qdRnWyg+3fcy8qndhfa3tfDEoeJDcMp7uQKDgwuQrnIGTjIbl0ND8EuL+6h0SyC3MZMD6f9QlOT4G+66TzHvUD2O4tbS2KRNgsUNrKkY1ySFV0hmxuSylTk+dVcC7QPHMIcKjMpgbX45TLbbBgi8maIqd/wByuflaxTpe462DFPqMDXdbr3fXPwM/h/BorLi8lrIXMV0puEZjpAlwxbG3XS+f+Wr7Xg6p7cq4Ie4eOM6lK6Z0hYg7YJ1OzA+Yqn7QeFyF7O9fV93cLGxm0sdEhG4jXwqPD18xXUns23c6iHmaI94nuqcoG8IVcAghmGD1NXPLNxutnsZvTxxe8tznI7SJk9pZFhvLU91lcKjDWVGgH8BOcDmuWAOKL4bx727U3dPGEwgZ9u86sMdCpODz51lRPFxOe7MRZTHFGQWHhDyOyOSp6AxRsfPT6bvwHtMGvJLdl0F1DlSQFjmTKSxJ+8CVZ9ujCs3VQi+nn5X7b/3LMTlLLGSXv+vmdD7OKibYeVF6qVeXtHV3BBbDyqQgHlRWmn0UbBuCiBfKphKIWEnkCfhUXhIOCMfGnxuFFDLTpaOwyNIHLLnC5/rVkzxxI0szBI1BJJIGcDJ36D1ryPtJ9r08lwPZQqQRnADL/qjrnO6qemN+p8h0em6XUteTjsvP+DHmztPTDnyegwXkonaCeLTjdJEBMTj1O+k+h+WaPZMVm9leIvewrOUaJCvhDga89dLc9Hrtn0rce3qjqnicvs1XktwKaj7bBMUtFEm3pLBWQ0Apjqto6NMNQaGkAF3VS7uie5qXc0qGA6KtWGiO4q1IqYgTuaZoK0ViqXdCkMyfZfSlWt3dNRQHH9i7M2puLlInlkWMRxiMZcGRtyCdgdKnc13vBO11tdOGjDIqfcMkq6XgkUHKOOmB1/iqjsw0ducSlVEraQWIA1KuVHzGv6etD8G4pbR3l+udT99GxVVzsyFlOeW+fOvTfw7E5dPxvV/Ojl9Xm05W6/D5FnFO1UkbSwpZSyeLKTRtB3UgzlZAXcHbbbHSuM4T9pvEFnmkeweePWUCpIMQsPeMexyDzx0yd98Vudlrss7GKKVh3evkAmqS6ncHqM4rD4/xa/gu0to4bdEZWmHfFyWJ1kgMnLZOWK2rDN21+X0wm4Y36XK+masPbVeMFhDBJa3tsDcW4mVMuE2kQMRuM+EgDr8a6zgd4OIW4kD4/DJGr4VHwMqcKGYb5G42NcB2RtmjvYJH2YnDaNbJpAkZjqKjmWP5UG3aOW04rLBaLphu28DTZEaSFtsdNnJXrs67VCNuGmS9xDKown9nRvWvZReDPcSXU2iylkDoYvAsTEnCOAdRGDp2O+kedG3KwavabACYF7eVFRdOtwGVirtzLxEgDqRSuux/tkL+3SyTsylfESsUZ6MqjyOD8uVV9iZYbWOGKdhqJdVGn7iJ1mfu1U4Pi0Zwx8ue4FSklotrdfVkcWaSntK77efwNa8Z7uN4Z44yqthgokkKgHVGTnBUlcHl5iuGsGub72y3iu5U7u57uN58tsoYPbDkUGyeLf8APNekQrM1w1wjqYiuI1wcPtux5EeLOP8ANcpfQzLdtdTMttbOMNJbxIoY42muVYll2GA+eRGT0EsdtVZnbjbaQD2YjMslxGBNq1eyzBiI1BCkhSfex4293n50NxKwMU9nftgv3jWVyRnQp04Rl8gCjx567UNwPj8dpxO9jlc+JYZFyGGsqowQozuUkUeuiiuI3i8R9osY42KTFXVjswYffx77gAvHcDOfxAdahOPtK+HszVCbcJQXbdfX1wdh3BqSwms+14jgY32235/A+ta1vrbfGkevP6V5iXStOkzqa7VkO6qxIeX9KvltQy6WJHwwM1XG+nY9Nv8ANWQwRX3twtsMiUYwPD8KEayfVkygjyKb/XO30qqa/A2FDyX4bbPz6jatOuKBQbRx32k9iuJXY+5kheJRnuQzI7kbj3hpPoCRvvueXL9g/stklk7++QxxoxAhcYaVlPNv4M/X4V295x2aJtDqzb+FkVmVhnnty+ddHwKZni1SZGTkA8wPXy+FQzdVKUdthfykca1BCRhQABgDYAch6U5WrWFNiuXZIHKVHFElKYw0xgxFRZKIMFRZMUhg4SlUmNQJoARqcaVBauSgCwRU3d1arVCR6YrIaaVQLU9IYTdcMjlieORQwZTgk4MTAFlkHqGAIPTG1AQzQoltxNAPGkMU+iMtqWUjQwIGxWRxv+6zemN+0jLctvXyrJuOFxjh8lpIWPdOkO7OBpaZDCw5ZGll+YI6V6X+GZG8eh+fk+TldTGOq2W2V4sdxIpQjwYzIVjUhZWYe8c7LKvTzrjO3srPfWEyNgCQxZhjaRRqdBgsQFzpd/zruOK2wW6iZIlI8ALMNypdonGT1Bljb1wa5r7Ye0CW1tAY2RnW4VjjDNHiNyCMctxj51txP29+CeZw2nFbtL5bGz2dtlhdu91HC7NOYiy/eAsAFGEB8O38Nc521WG8HdhkhaFw63EpCQxknBjUDxOxG+FHNRkiiRxZpUcwwySAgks+wIZeW3MHPmOdc1wvh7NDBfO2M95EcjvGAW5aIgMxIBIVGXbchhklhmHUepjWtc+A6aOPqJuLfP4fJBt9xO/mVInkUox1GWON44JgNSpC7Eloy+CxPu7ruc4HV8EvIZkW3Ci31jRoACywSoNSkZ54IJDDnsam15CLddBFyzKIlQkN3jY21+S43JI5Vyj9kNB9pgjEqowKLqaOXUG8TwMDtECTiM7HesEsuRztv4GqGHC8dVTT2flnR2/bVIZXhlfvJDkiOPRmKWIiOWLPRT4XGSThjQPaPtEpiVZlMBuNanVlhIgO8KrjLZUjYgE58qyL3h8FuUu4SR3oFxFJJjvBPCCJbbHQumVxjOpDR13dm/XuoRpSRVk7140kdVbn72yOVJxzI2OBV8eoWPZmfL0fqNZIqk+V4aBuzn2fwSzR3zGUBYxFHE+ggxohjTWCCfd0nA6rmuzbg0epXBYFQqjBwMK4dQR8R9CfOnt2WNAi7BQFHyGKb24Vhn1EpPkvjhS3SJrw6MMzhRqYlifU88eVTaQChzfCg7m8rPKfcujDsGTXtZN9xDBDfI/r9c6EnvfWsTid/wCBt+hNUSyXsaoYjXubw/Gs6W6zzP050BJxTNDxSNI+lFLk/hUEn6Cq22+TTGFBzyT94oj3QjGS24OeWPhXa2VsY0Ck5I5nzJ51mcA7LFfvJgQwbKLnZRjmwHM5866MW5qMnexly5E3SKlbNSqz2apC3NQoz2ioGpipm3ocXkYGdQxy6/ypKMuw0nLgtZqFlar9SsNSkEfy+NANex5xqH54+tSpvsNQb4QmFVmq7mQiVADscfA71CwkJDFjnGOfSpaHVlvpPTqCkFWgUFNMCoKPp3xnxeXLlRpbC5J6bmouLRFwaSLA1MzUM14gx4ufxoe+nIClTsc8uvKmoNuhxxyboNpUsU1RKjo7ficJiJRhsOnPNclxITSvo77RHOvdBho1IxbMbYO50yZxj/ib8qxoOHXELLGj6yzYAYAAk9M9K6PiNn3KKHKzjUAV0MoDHbKueR6A7bla9fj6d43F8Srjau3v8GPJPopRcunmskW2rV2vht+YNxm1KiG5uJZG0IzOoOy6Z4Hk55yVCsf+U1m9qOGW81u8aiMMwDRvIde6kMp8Rxg4AOOhrT4p391CsOn2eVJO8Mrgui48DtoQeMOpJ05HvnfauS4v7PY3dhDGqSDWxaSUTtKxDoVQZXwpk7Iu29XKbjL23XfYyqGvDHSra2+DYf2e4hczcKkeeN1aNGhXvDpWbuk2dOWoEYBYbZU1xvAe1t5b2cSl1aCaTuliUANARKSrJkcgR7vXb5+gcS4xcXMTqqkZRhlYZWIyCMZfSBXlnD1keygYd4e7uwudEeMtobzyTh8Y5b1Q+p12orYlHp3jdyav9D0S7uoY5reezia472OWBk1trjeTTJ4ix3zpfzzt6UBw2a6k4sXu1eOCK1DNAZC66CSoOhTjVjAwAd6H7NQXFtIZQrZDrqSQKNYXxIyqucMG28zj4Vt3t1LNOJoIWCGJYWEilSJBIZw41YLqDjPkVx54olVSyPx8y+SeTTFfr8SlJP2iI5tBto1YsFxolRgzDQpB8KgbEjBJzmty3uY4UEcahFGwCjAFZFy7KNOd+vmSeZoUSnqa89k6huTOvDD7Ki3wbUnEiaoPEPWsoz1VJceVV62yz00a54j60PJf5FZZnqrh9yk9ytqjFmLANoGruwckknkMAE/L1FWQjOeyITcMauQRJcsx0qCSTgAZJPoAK6Ps/wBjm1d7dKD+7E2CNxzfp8q6HhvCYrcYiUA9WO7t8T/QbUb3hqPBRPO2qiYt/wBibSbGYu7wc5hZoifQ6CMite1sFjULGoQAAeEAbAYGfOrNZp+8NTtszuUmqbH7k0hDTd6aZmNIjuT7mpdxQ5kbzpu9Ydaew6Ze8Ox+B/lWPwWzRw2oAnbY9BjnWqJ8g/Csqy4VrQ6wyHO3QkYHnUoyVMvxOoSt1wAXCaTIqHw5wfLGdqvlsY+51be7nV1zj+/StKOxVFKgZB555mgm4QmebY8siiU4vuaPWi+7VfMyYVOqPPngfDUf81SobScZ05BbH5VvSWq6lO404AA5bHNNDZKoIGSDzzil6sSz+YjzX1Zm3unuk07DO30NGXMimNhkZ08sjPSoNwsY05bGc9OeMeVNLY4DMMkkYx9KjqjsrK9UHSvuRs7eMx5IB55J5j+21Zudh5atvy/xWnBwsMgLalO+fXc450Q3DEIA3AG+3XPU0/Uim9yz1Yxk973JYp6v00qzmKymzjDONQDbLzAP4h51v3llHqTwJ/qKPdXfntSpV7fqfvo8N/CXXTr3/uY8Mh72fc+63U//AC564H7R/wDWsT19oXfqPvYTSpVy5/1Eeuny/h+iOwgOx+Jryvgh/wDTrj0vY8enhhpUqWH/ALfAz5Ox3txGO9jbAyHkIOBlfu23B6Vm9lZ2a5n1MzYMfMk4zHPn+Q+lPSqPkuh2JX58ZrPzSpV56X3md+PBW53qJpUqlETA+JOVjBBIPewDIODg3CAj6bVf9hu4mY7kjJJ5kltznzp6VdnH/wAWXuf7HF6r+uvh+56wKlSpVyCwRpqVKmBE1IUqVR7jGNMaelUgKxzouPlT0qiwkReh3p6VJAgWeqoTSpVCRb2CcVJBSpVGJEsApYp6VWCGxSpUqYj/2Q==">
            <a:extLst>
              <a:ext uri="{FF2B5EF4-FFF2-40B4-BE49-F238E27FC236}">
                <a16:creationId xmlns:a16="http://schemas.microsoft.com/office/drawing/2014/main" id="{B785AD8D-F3C0-4C4F-B96D-D3FD761A98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350"/>
          </a:p>
        </p:txBody>
      </p:sp>
      <p:pic>
        <p:nvPicPr>
          <p:cNvPr id="35848" name="Picture 12" descr="http://polki.pl/work/privateimages/formats/V5_MT_LIFE/139569.jpg">
            <a:extLst>
              <a:ext uri="{FF2B5EF4-FFF2-40B4-BE49-F238E27FC236}">
                <a16:creationId xmlns:a16="http://schemas.microsoft.com/office/drawing/2014/main" id="{985FF5A6-B7FB-4718-BDD0-E92DFC154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35"/>
          <a:stretch>
            <a:fillRect/>
          </a:stretch>
        </p:blipFill>
        <p:spPr bwMode="auto">
          <a:xfrm>
            <a:off x="4107116" y="3448668"/>
            <a:ext cx="14763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Małe dziecko i tablet: wiele niewiadomych, sporo spekulacji. Pozwalać czy  nie?">
            <a:extLst>
              <a:ext uri="{FF2B5EF4-FFF2-40B4-BE49-F238E27FC236}">
                <a16:creationId xmlns:a16="http://schemas.microsoft.com/office/drawing/2014/main" id="{94956207-A459-4FE7-99C7-DD4A54BAD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59" y="1767527"/>
            <a:ext cx="1964028" cy="13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Jak odciągnąć dziecko od smartfonu i tabletu? - Mjakmama.pl">
            <a:extLst>
              <a:ext uri="{FF2B5EF4-FFF2-40B4-BE49-F238E27FC236}">
                <a16:creationId xmlns:a16="http://schemas.microsoft.com/office/drawing/2014/main" id="{42946583-0666-4EDB-A813-1CD317992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69" y="3311129"/>
            <a:ext cx="2368150" cy="157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Zabierz dziecku tablet « Wolne Media">
            <a:extLst>
              <a:ext uri="{FF2B5EF4-FFF2-40B4-BE49-F238E27FC236}">
                <a16:creationId xmlns:a16="http://schemas.microsoft.com/office/drawing/2014/main" id="{8BFCA8D5-FA71-4526-BB9E-CB87BE737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365" y="614598"/>
            <a:ext cx="2424194" cy="151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martfon dla dziecka - czy może zaszkodzić?">
            <a:extLst>
              <a:ext uri="{FF2B5EF4-FFF2-40B4-BE49-F238E27FC236}">
                <a16:creationId xmlns:a16="http://schemas.microsoft.com/office/drawing/2014/main" id="{61FC971B-D77C-4549-8AA6-6F5BA743B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25" y="1667943"/>
            <a:ext cx="2368150" cy="157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ytuł 1">
            <a:extLst>
              <a:ext uri="{FF2B5EF4-FFF2-40B4-BE49-F238E27FC236}">
                <a16:creationId xmlns:a16="http://schemas.microsoft.com/office/drawing/2014/main" id="{CA7B12EF-6806-4AEC-8922-8C20A89BC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48131" name="Symbol zastępczy zawartości 2">
            <a:extLst>
              <a:ext uri="{FF2B5EF4-FFF2-40B4-BE49-F238E27FC236}">
                <a16:creationId xmlns:a16="http://schemas.microsoft.com/office/drawing/2014/main" id="{A4D4C6C9-B204-42D6-B2CB-13193ECA5D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l-PL" altLang="pl-PL" dirty="0"/>
          </a:p>
          <a:p>
            <a:r>
              <a:rPr lang="pl-PL" altLang="pl-PL" sz="3000" dirty="0"/>
              <a:t>„Współczesna obsesja na punkcie technologii komputerowej i gier wpływa negatywnie na rozwój płata czołowego”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pl-PL" sz="3000" dirty="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pl-PL" sz="1600" dirty="0"/>
              <a:t>G. Small, G. </a:t>
            </a:r>
            <a:r>
              <a:rPr lang="pl-PL" altLang="pl-PL" sz="1600" dirty="0" err="1"/>
              <a:t>Vorgan</a:t>
            </a:r>
            <a:r>
              <a:rPr lang="pl-PL" altLang="pl-PL" sz="1600" dirty="0"/>
              <a:t>, </a:t>
            </a:r>
            <a:r>
              <a:rPr lang="pl-PL" altLang="pl-PL" sz="1600" dirty="0" err="1"/>
              <a:t>iMózg</a:t>
            </a:r>
            <a:r>
              <a:rPr lang="pl-PL" altLang="pl-PL" sz="1600" dirty="0"/>
              <a:t>, Poznań 2011 (s.57)</a:t>
            </a:r>
          </a:p>
          <a:p>
            <a:pPr marL="139700" indent="0">
              <a:buNone/>
            </a:pPr>
            <a:endParaRPr lang="pl-PL" alt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ytuł 1">
            <a:extLst>
              <a:ext uri="{FF2B5EF4-FFF2-40B4-BE49-F238E27FC236}">
                <a16:creationId xmlns:a16="http://schemas.microsoft.com/office/drawing/2014/main" id="{4A70C10A-B643-42FA-9CA7-C8A7B7345A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49155" name="Symbol zastępczy zawartości 2">
            <a:extLst>
              <a:ext uri="{FF2B5EF4-FFF2-40B4-BE49-F238E27FC236}">
                <a16:creationId xmlns:a16="http://schemas.microsoft.com/office/drawing/2014/main" id="{1F249190-D9AD-492B-BAAE-8C8E3C68A2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sz="3000" dirty="0"/>
              <a:t>„Bez osobistej stymulacji interpersonalnej sieć neuronów dziecka ulega atrofii, a mózg może nie rozwinąć normalnych umiejętności społecznych.” </a:t>
            </a:r>
          </a:p>
          <a:p>
            <a:endParaRPr lang="pl-PL" altLang="pl-PL" sz="1500" dirty="0"/>
          </a:p>
          <a:p>
            <a:r>
              <a:rPr lang="pl-PL" altLang="pl-PL" sz="1500" dirty="0"/>
              <a:t>G. Small, G. </a:t>
            </a:r>
            <a:r>
              <a:rPr lang="pl-PL" altLang="pl-PL" sz="1500" dirty="0" err="1"/>
              <a:t>Vorgan</a:t>
            </a:r>
            <a:r>
              <a:rPr lang="pl-PL" altLang="pl-PL" sz="1500" dirty="0"/>
              <a:t>, </a:t>
            </a:r>
            <a:r>
              <a:rPr lang="pl-PL" altLang="pl-PL" sz="1500" dirty="0" err="1"/>
              <a:t>iMózg</a:t>
            </a:r>
            <a:r>
              <a:rPr lang="pl-PL" altLang="pl-PL" sz="1500" dirty="0"/>
              <a:t>, Poznań 2011 (s.51)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880CE61-993C-459E-A2C7-8B4F05651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sz="2500" dirty="0"/>
              <a:t>„W przeciwieństwie do stymulacji bodźcami materialnymi, stymulacja społeczna ma tę zaletę, że się do niej NIE przyzwyczajamy, zatem reakcja ośrodka  odczuwania przyjemności na te bodźce nie słabnie”</a:t>
            </a:r>
          </a:p>
          <a:p>
            <a:pPr>
              <a:defRPr/>
            </a:pPr>
            <a:endParaRPr lang="pl-PL" dirty="0"/>
          </a:p>
          <a:p>
            <a:pPr marL="82296" indent="0">
              <a:buNone/>
              <a:defRPr/>
            </a:pPr>
            <a:r>
              <a:rPr lang="pl-PL" sz="1125" dirty="0"/>
              <a:t>M. </a:t>
            </a:r>
            <a:r>
              <a:rPr lang="pl-PL" sz="1125" dirty="0" err="1"/>
              <a:t>Spitzer</a:t>
            </a:r>
            <a:r>
              <a:rPr lang="pl-PL" sz="1125" dirty="0"/>
              <a:t>, Dopamina i sernik, Warszawa 2014, s. 37</a:t>
            </a:r>
          </a:p>
        </p:txBody>
      </p:sp>
      <p:sp>
        <p:nvSpPr>
          <p:cNvPr id="50179" name="Tytuł 2">
            <a:extLst>
              <a:ext uri="{FF2B5EF4-FFF2-40B4-BE49-F238E27FC236}">
                <a16:creationId xmlns:a16="http://schemas.microsoft.com/office/drawing/2014/main" id="{3FD505A5-3BEE-41AD-AC3F-FC743BB54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ytuł 1">
            <a:extLst>
              <a:ext uri="{FF2B5EF4-FFF2-40B4-BE49-F238E27FC236}">
                <a16:creationId xmlns:a16="http://schemas.microsoft.com/office/drawing/2014/main" id="{AEA1932F-5C8C-4B11-B941-3F74EFAA3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Rozpoznawanie emocji</a:t>
            </a:r>
          </a:p>
        </p:txBody>
      </p:sp>
      <p:sp>
        <p:nvSpPr>
          <p:cNvPr id="64515" name="Symbol zastępczy zawartości 2">
            <a:extLst>
              <a:ext uri="{FF2B5EF4-FFF2-40B4-BE49-F238E27FC236}">
                <a16:creationId xmlns:a16="http://schemas.microsoft.com/office/drawing/2014/main" id="{5572BF85-D8CD-4C27-9524-99FFF0ADCD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sz="3000" dirty="0"/>
              <a:t>Uszkodzenie płatów czołowych oraz neuronów zwierciadlanych prowadzi do głębokich dysfunkcji w zakresie rozpoznawania emocji innych osób, rozpoznawania własnych emocji oraz współbrzmienia emocjonalnego (empatii).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FD834-FCA4-47C0-A5B0-04B3E2DCF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Relacja autyzmu i zespołu Aspergera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CE62CCF-4782-4A4D-8A40-EB09F441A8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r>
              <a:rPr lang="pl-PL" sz="3000" dirty="0"/>
              <a:t>zespół Aspergera to nie jest łagodna postać autyzmu!!!!!</a:t>
            </a:r>
          </a:p>
        </p:txBody>
      </p:sp>
    </p:spTree>
    <p:extLst>
      <p:ext uri="{BB962C8B-B14F-4D97-AF65-F5344CB8AC3E}">
        <p14:creationId xmlns:p14="http://schemas.microsoft.com/office/powerpoint/2010/main" val="855438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17DFE8-02F8-49D1-8B21-6AD7CE2AB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Kontinuum rozwojowe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659737-7648-48EC-931C-D485E2657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sz="2500" dirty="0"/>
              <a:t>autyzm, zespół Aspergera, dysleksja – zaburzenia o charakterze kontinuum </a:t>
            </a:r>
          </a:p>
          <a:p>
            <a:endParaRPr lang="pl-PL" sz="2500" dirty="0"/>
          </a:p>
          <a:p>
            <a:pPr marL="257175" indent="-257175">
              <a:buAutoNum type="alphaLcParenR"/>
            </a:pPr>
            <a:r>
              <a:rPr lang="pl-PL" sz="2500" dirty="0"/>
              <a:t>od normy do głębokiej postaci</a:t>
            </a:r>
          </a:p>
          <a:p>
            <a:pPr marL="257175" indent="-257175">
              <a:buAutoNum type="alphaLcParenR"/>
            </a:pPr>
            <a:r>
              <a:rPr lang="pl-PL" sz="2500" dirty="0"/>
              <a:t>od pojedynczych symptomów/objawów do pełnego spektrum</a:t>
            </a:r>
          </a:p>
        </p:txBody>
      </p:sp>
    </p:spTree>
    <p:extLst>
      <p:ext uri="{BB962C8B-B14F-4D97-AF65-F5344CB8AC3E}">
        <p14:creationId xmlns:p14="http://schemas.microsoft.com/office/powerpoint/2010/main" val="2144274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</p:spPr>
        <p:txBody>
          <a:bodyPr rtlCol="0">
            <a:normAutofit/>
          </a:bodyPr>
          <a:lstStyle/>
          <a:p>
            <a:r>
              <a:rPr lang="pl-PL" dirty="0"/>
              <a:t>Zróżnicowanie jakościowe w ZA</a:t>
            </a:r>
          </a:p>
        </p:txBody>
      </p:sp>
      <p:graphicFrame>
        <p:nvGraphicFramePr>
          <p:cNvPr id="11" name="Symbol zastępczy zawartości 10">
            <a:extLst>
              <a:ext uri="{FF2B5EF4-FFF2-40B4-BE49-F238E27FC236}">
                <a16:creationId xmlns:a16="http://schemas.microsoft.com/office/drawing/2014/main" id="{CE8B4C75-1D3B-4D54-99C9-22FDE055E4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477684"/>
              </p:ext>
            </p:extLst>
          </p:nvPr>
        </p:nvGraphicFramePr>
        <p:xfrm>
          <a:off x="857251" y="1321594"/>
          <a:ext cx="7650956" cy="3250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4603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Kontinuum: norma – zespół Aspergera</a:t>
            </a:r>
          </a:p>
        </p:txBody>
      </p:sp>
      <p:pic>
        <p:nvPicPr>
          <p:cNvPr id="1027" name="Diagram 2"/>
          <p:cNvPicPr>
            <a:picLocks noGrp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225" b="-27818"/>
          <a:stretch>
            <a:fillRect/>
          </a:stretch>
        </p:blipFill>
        <p:spPr bwMode="auto">
          <a:xfrm>
            <a:off x="1547664" y="1275606"/>
            <a:ext cx="6210690" cy="286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775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9" y="457200"/>
            <a:ext cx="2523284" cy="4204607"/>
          </a:xfrm>
        </p:spPr>
        <p:txBody>
          <a:bodyPr rtlCol="0">
            <a:normAutofit/>
          </a:bodyPr>
          <a:lstStyle/>
          <a:p>
            <a:r>
              <a:rPr lang="pl-PL" sz="3600"/>
              <a:t>Zespół Aspergera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309EEF6B-031C-48CA-9522-323EBD9F9A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864364"/>
              </p:ext>
            </p:extLst>
          </p:nvPr>
        </p:nvGraphicFramePr>
        <p:xfrm>
          <a:off x="2586038" y="899893"/>
          <a:ext cx="5661680" cy="3643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5993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</p:spPr>
        <p:txBody>
          <a:bodyPr rtlCol="0">
            <a:normAutofit/>
          </a:bodyPr>
          <a:lstStyle/>
          <a:p>
            <a:r>
              <a:rPr lang="pl-PL" dirty="0"/>
              <a:t>ZA a autyzm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100E403F-0AF7-4213-A9AF-33E5C112AE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872515"/>
              </p:ext>
            </p:extLst>
          </p:nvPr>
        </p:nvGraphicFramePr>
        <p:xfrm>
          <a:off x="857251" y="1723897"/>
          <a:ext cx="7404497" cy="2848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8593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ytuł 1">
            <a:extLst>
              <a:ext uri="{FF2B5EF4-FFF2-40B4-BE49-F238E27FC236}">
                <a16:creationId xmlns:a16="http://schemas.microsoft.com/office/drawing/2014/main" id="{5DC633A6-0E77-46DD-AC9B-4CD09BC98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481946"/>
            <a:ext cx="7543800" cy="1028700"/>
          </a:xfrm>
        </p:spPr>
        <p:txBody>
          <a:bodyPr>
            <a:normAutofit/>
          </a:bodyPr>
          <a:lstStyle/>
          <a:p>
            <a:r>
              <a:rPr lang="pl-PL" altLang="pl-PL" sz="3300"/>
              <a:t>Relacja ZA i innych zaburzeń oraz normy </a:t>
            </a:r>
          </a:p>
        </p:txBody>
      </p:sp>
      <p:sp>
        <p:nvSpPr>
          <p:cNvPr id="70659" name="Symbol zastępczy zawartości 2">
            <a:extLst>
              <a:ext uri="{FF2B5EF4-FFF2-40B4-BE49-F238E27FC236}">
                <a16:creationId xmlns:a16="http://schemas.microsoft.com/office/drawing/2014/main" id="{464FFB2B-F0B0-4086-9AEC-563110337E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9739" y="1485900"/>
            <a:ext cx="6142435" cy="3245491"/>
          </a:xfrm>
        </p:spPr>
        <p:txBody>
          <a:bodyPr/>
          <a:lstStyle/>
          <a:p>
            <a:endParaRPr lang="pl-PL" altLang="pl-PL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0104503-E624-4157-AA48-2F793F3187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1775166"/>
              </p:ext>
            </p:extLst>
          </p:nvPr>
        </p:nvGraphicFramePr>
        <p:xfrm>
          <a:off x="2019650" y="1440810"/>
          <a:ext cx="5744362" cy="3245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ytuł 1">
            <a:extLst>
              <a:ext uri="{FF2B5EF4-FFF2-40B4-BE49-F238E27FC236}">
                <a16:creationId xmlns:a16="http://schemas.microsoft.com/office/drawing/2014/main" id="{B6F5C122-0A47-421F-82E7-0D14E9286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dirty="0">
                <a:solidFill>
                  <a:schemeClr val="tx1"/>
                </a:solidFill>
              </a:rPr>
              <a:t>Dwujęzyczność a ZA</a:t>
            </a:r>
          </a:p>
        </p:txBody>
      </p:sp>
      <p:sp>
        <p:nvSpPr>
          <p:cNvPr id="76803" name="Symbol zastępczy zawartości 2">
            <a:extLst>
              <a:ext uri="{FF2B5EF4-FFF2-40B4-BE49-F238E27FC236}">
                <a16:creationId xmlns:a16="http://schemas.microsoft.com/office/drawing/2014/main" id="{BC2214E9-4A3E-4C0D-B958-59C9AB2ED8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l-PL" altLang="pl-PL" dirty="0"/>
          </a:p>
          <a:p>
            <a:r>
              <a:rPr lang="pl-PL" altLang="pl-PL" sz="2250" dirty="0"/>
              <a:t>Dostęp do diagnozy ZA jest utrudniony/opóźniony w przypadku dzieci dwujęzycznych. </a:t>
            </a:r>
          </a:p>
          <a:p>
            <a:endParaRPr lang="pl-PL" altLang="pl-PL" sz="2250" dirty="0"/>
          </a:p>
          <a:p>
            <a:endParaRPr lang="pl-PL" altLang="pl-PL" sz="2250" dirty="0"/>
          </a:p>
          <a:p>
            <a:r>
              <a:rPr lang="pl-PL" altLang="pl-PL" sz="2250" dirty="0"/>
              <a:t>Bilingwalność stosowana jest często jako argument usprawiedliwiający niepożądane zachowania lub brak rozwoju mowy.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David – 3,5 (mieszka w Hiszpanii, mama Polka, tata Hiszpan)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accent3"/>
              </a:buClr>
              <a:buFont typeface="Georgia"/>
              <a:buChar char="•"/>
              <a:defRPr/>
            </a:pPr>
            <a:r>
              <a:rPr lang="pl-PL" dirty="0"/>
              <a:t>TEST SON</a:t>
            </a:r>
          </a:p>
          <a:p>
            <a:pPr marL="82296" indent="0">
              <a:buClr>
                <a:schemeClr val="accent3"/>
              </a:buClr>
              <a:buNone/>
              <a:defRPr/>
            </a:pPr>
            <a:r>
              <a:rPr lang="pl-PL" dirty="0"/>
              <a:t>Rysowanie wzorów 2,11</a:t>
            </a:r>
          </a:p>
          <a:p>
            <a:pPr marL="82296" indent="0">
              <a:buClr>
                <a:schemeClr val="accent3"/>
              </a:buClr>
              <a:buNone/>
              <a:defRPr/>
            </a:pPr>
            <a:r>
              <a:rPr lang="pl-PL" dirty="0"/>
              <a:t>Układanie klocków według wzoru 3,10</a:t>
            </a:r>
          </a:p>
          <a:p>
            <a:pPr marL="82296" indent="0">
              <a:buClr>
                <a:schemeClr val="accent3"/>
              </a:buClr>
              <a:buNone/>
              <a:defRPr/>
            </a:pPr>
            <a:r>
              <a:rPr lang="pl-PL" dirty="0"/>
              <a:t>Składanie obrazka z części 3,8</a:t>
            </a:r>
          </a:p>
          <a:p>
            <a:pPr marL="82296" indent="0">
              <a:buClr>
                <a:schemeClr val="accent3"/>
              </a:buClr>
              <a:buNone/>
              <a:defRPr/>
            </a:pPr>
            <a:r>
              <a:rPr lang="pl-PL" dirty="0"/>
              <a:t>Sytuacje 3,7</a:t>
            </a:r>
          </a:p>
          <a:p>
            <a:pPr marL="82296" indent="0">
              <a:buClr>
                <a:schemeClr val="accent3"/>
              </a:buClr>
              <a:buNone/>
              <a:defRPr/>
            </a:pPr>
            <a:r>
              <a:rPr lang="pl-PL" dirty="0"/>
              <a:t>Kategoryzacje 3,4</a:t>
            </a:r>
          </a:p>
          <a:p>
            <a:pPr marL="82296" indent="0">
              <a:buClr>
                <a:schemeClr val="accent3"/>
              </a:buClr>
              <a:buNone/>
              <a:defRPr/>
            </a:pPr>
            <a:r>
              <a:rPr lang="pl-PL" dirty="0"/>
              <a:t>Analogie 3,8</a:t>
            </a:r>
          </a:p>
          <a:p>
            <a:pPr marL="82296" indent="0">
              <a:buClr>
                <a:schemeClr val="accent3"/>
              </a:buClr>
              <a:buNone/>
              <a:defRPr/>
            </a:pPr>
            <a:endParaRPr lang="pl-PL" sz="1650" dirty="0"/>
          </a:p>
          <a:p>
            <a:pPr marL="82296" indent="0">
              <a:buClr>
                <a:schemeClr val="accent3"/>
              </a:buClr>
              <a:buNone/>
              <a:defRPr/>
            </a:pPr>
            <a:r>
              <a:rPr lang="pl-PL" sz="2500" dirty="0">
                <a:solidFill>
                  <a:schemeClr val="bg1"/>
                </a:solidFill>
              </a:rPr>
              <a:t>Opóźnienia mowy w obu językach, wyższe kompetencje w j. polskim. Wyraźnie rozbudowane słownictwo pola semantycznego „pojazdy”, niski kontakt wzrokowy, fiksacje i schematyzmy – np. kąpiel </a:t>
            </a:r>
            <a:r>
              <a:rPr lang="pl-PL" sz="2500" dirty="0" err="1">
                <a:solidFill>
                  <a:schemeClr val="bg1"/>
                </a:solidFill>
              </a:rPr>
              <a:t>tyl</a:t>
            </a:r>
            <a:r>
              <a:rPr lang="pl-PL" sz="2500" dirty="0">
                <a:solidFill>
                  <a:schemeClr val="bg1"/>
                </a:solidFill>
              </a:rPr>
              <a:t>/ko w jednej wannie, nierozwojowe echolalie. ZA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0884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6C82C6-D5EE-4A9A-B3EA-6A859A58C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 a zaburzenia psychiczne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2610F3-0AF6-4D4D-9C97-FBC3D9759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" indent="0">
              <a:buNone/>
            </a:pPr>
            <a:endParaRPr lang="pl-PL" sz="2250" dirty="0"/>
          </a:p>
          <a:p>
            <a:pPr marL="34290" indent="0">
              <a:buNone/>
            </a:pPr>
            <a:r>
              <a:rPr lang="pl-PL" sz="2625" dirty="0"/>
              <a:t>Badania potwierdzają rosnącą liczbę dzieci z zespołem Aspergera, które są narażone na znaczne ryzyko współistniejących zaburzeń psychicznych.</a:t>
            </a:r>
          </a:p>
          <a:p>
            <a:pPr marL="34290" indent="0">
              <a:buNone/>
            </a:pPr>
            <a:r>
              <a:rPr lang="pl-PL" sz="1125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pl-PL" sz="1125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Jessica</a:t>
            </a:r>
            <a:r>
              <a:rPr lang="pl-PL" sz="1125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A. Meyer</a:t>
            </a:r>
            <a:r>
              <a:rPr lang="pl-PL" sz="1125" dirty="0">
                <a:solidFill>
                  <a:schemeClr val="tx1"/>
                </a:solidFill>
              </a:rPr>
              <a:t>, </a:t>
            </a:r>
            <a:r>
              <a:rPr lang="pl-PL" sz="1125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Peter C. Mundy</a:t>
            </a:r>
            <a:r>
              <a:rPr lang="pl-PL" sz="1125" dirty="0">
                <a:solidFill>
                  <a:schemeClr val="tx1"/>
                </a:solidFill>
              </a:rPr>
              <a:t>, </a:t>
            </a:r>
            <a:r>
              <a:rPr lang="pl-PL" sz="1125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Amy</a:t>
            </a:r>
            <a:r>
              <a:rPr lang="pl-PL" sz="1125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Vaughan Van </a:t>
            </a:r>
            <a:r>
              <a:rPr lang="pl-PL" sz="1125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Hecke</a:t>
            </a:r>
            <a:r>
              <a:rPr lang="pl-PL" sz="1125" dirty="0">
                <a:solidFill>
                  <a:schemeClr val="tx1"/>
                </a:solidFill>
              </a:rPr>
              <a:t>, 2006)</a:t>
            </a:r>
          </a:p>
        </p:txBody>
      </p:sp>
    </p:spTree>
    <p:extLst>
      <p:ext uri="{BB962C8B-B14F-4D97-AF65-F5344CB8AC3E}">
        <p14:creationId xmlns:p14="http://schemas.microsoft.com/office/powerpoint/2010/main" val="4203330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ytuł 1">
            <a:extLst>
              <a:ext uri="{FF2B5EF4-FFF2-40B4-BE49-F238E27FC236}">
                <a16:creationId xmlns:a16="http://schemas.microsoft.com/office/drawing/2014/main" id="{B200FD04-7CA2-4972-9DDF-9C5AD2FC2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92092" y="457200"/>
            <a:ext cx="2680853" cy="4052455"/>
          </a:xfrm>
        </p:spPr>
        <p:txBody>
          <a:bodyPr>
            <a:normAutofit/>
          </a:bodyPr>
          <a:lstStyle/>
          <a:p>
            <a:r>
              <a:rPr lang="pl-PL" altLang="pl-PL" sz="4200" dirty="0">
                <a:solidFill>
                  <a:schemeClr val="accent2"/>
                </a:solidFill>
              </a:rPr>
              <a:t>ZA a zaburzenia psychiczne</a:t>
            </a:r>
          </a:p>
        </p:txBody>
      </p:sp>
      <p:graphicFrame>
        <p:nvGraphicFramePr>
          <p:cNvPr id="75786" name="Symbol zastępczy zawartości 2">
            <a:extLst>
              <a:ext uri="{FF2B5EF4-FFF2-40B4-BE49-F238E27FC236}">
                <a16:creationId xmlns:a16="http://schemas.microsoft.com/office/drawing/2014/main" id="{FE713BA0-C679-4C09-A712-656871A606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776785"/>
              </p:ext>
            </p:extLst>
          </p:nvPr>
        </p:nvGraphicFramePr>
        <p:xfrm>
          <a:off x="646510" y="660798"/>
          <a:ext cx="4541044" cy="3849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6F3D63-220E-498C-97B1-21160B3C6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Język i komunikacja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57BF80-5797-4F24-83AE-27E31EDF3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z="2500" dirty="0"/>
              <a:t>Wybiórcza intencja komunikacji</a:t>
            </a:r>
          </a:p>
          <a:p>
            <a:pPr eaLnBrk="1" hangingPunct="1"/>
            <a:r>
              <a:rPr lang="pl-PL" altLang="pl-PL" sz="2500" dirty="0"/>
              <a:t>Nakazujący gest wskazywania palcem</a:t>
            </a:r>
          </a:p>
          <a:p>
            <a:pPr eaLnBrk="1" hangingPunct="1"/>
            <a:r>
              <a:rPr lang="pl-PL" altLang="pl-PL" sz="2500" dirty="0"/>
              <a:t>Zaburzony rozwój mowy lub mowa oficjalna – brak naprzemienności jako dowód zaburzenia relacji między Nadawcą a Odbiorcą</a:t>
            </a:r>
          </a:p>
          <a:p>
            <a:pPr eaLnBrk="1" hangingPunct="1"/>
            <a:r>
              <a:rPr lang="pl-PL" altLang="pl-PL" sz="2500" dirty="0"/>
              <a:t>Wybiórcze słuchanie (siebie, TV, radia)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5222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Wczesny rozwój języka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500" dirty="0"/>
              <a:t>1) Dzieci normatywnie rozwijające język – pierwszy rok, pierwsze słowa. </a:t>
            </a:r>
          </a:p>
          <a:p>
            <a:pPr marL="0" indent="0">
              <a:buNone/>
            </a:pPr>
            <a:r>
              <a:rPr lang="pl-PL" sz="2500" dirty="0"/>
              <a:t>Brak badań pozwalających na ocenę jakościową.</a:t>
            </a:r>
          </a:p>
          <a:p>
            <a:pPr marL="0" indent="0">
              <a:buNone/>
            </a:pPr>
            <a:endParaRPr lang="pl-PL" sz="2500" dirty="0"/>
          </a:p>
          <a:p>
            <a:pPr marL="0" indent="0">
              <a:buNone/>
            </a:pPr>
            <a:r>
              <a:rPr lang="pl-PL" sz="2500" dirty="0">
                <a:solidFill>
                  <a:schemeClr val="bg1"/>
                </a:solidFill>
              </a:rPr>
              <a:t>2) </a:t>
            </a:r>
            <a:r>
              <a:rPr lang="pl-PL" sz="2500" dirty="0"/>
              <a:t>Dzieci z opóźnionym rozwojem mowy – czasami w stopniu znacznym</a:t>
            </a:r>
          </a:p>
          <a:p>
            <a:pPr marL="0" indent="0">
              <a:buNone/>
            </a:pPr>
            <a:endParaRPr lang="pl-PL" sz="2500" dirty="0"/>
          </a:p>
          <a:p>
            <a:pPr marL="0" indent="0">
              <a:buNone/>
            </a:pPr>
            <a:r>
              <a:rPr lang="pl-PL" sz="2500" dirty="0">
                <a:solidFill>
                  <a:schemeClr val="bg1"/>
                </a:solidFill>
              </a:rPr>
              <a:t>3) </a:t>
            </a:r>
            <a:r>
              <a:rPr lang="pl-PL" sz="2500" dirty="0"/>
              <a:t>Dzieci wypowiadające wcześnie nietypowe słowa – norma czasowa, brak normy jakościowej.</a:t>
            </a:r>
          </a:p>
        </p:txBody>
      </p:sp>
    </p:spTree>
    <p:extLst>
      <p:ext uri="{BB962C8B-B14F-4D97-AF65-F5344CB8AC3E}">
        <p14:creationId xmlns:p14="http://schemas.microsoft.com/office/powerpoint/2010/main" val="3520340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2D05D7-63C7-47CA-8AA1-3F88471A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pl-PL" dirty="0">
                <a:solidFill>
                  <a:schemeClr val="bg1"/>
                </a:solidFill>
              </a:rPr>
              <a:t>Przykłady trudności językowych – </a:t>
            </a:r>
            <a:r>
              <a:rPr lang="pl-PL" dirty="0" err="1">
                <a:solidFill>
                  <a:schemeClr val="bg1"/>
                </a:solidFill>
              </a:rPr>
              <a:t>schematyzmy</a:t>
            </a:r>
            <a:r>
              <a:rPr lang="pl-PL" dirty="0">
                <a:solidFill>
                  <a:schemeClr val="bg1"/>
                </a:solidFill>
              </a:rPr>
              <a:t> językowe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10CEC6-439B-4B7C-A735-E32F9B6A8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12598">
              <a:lnSpc>
                <a:spcPct val="80000"/>
              </a:lnSpc>
              <a:buFont typeface="Wingdings 2"/>
              <a:buChar char=""/>
              <a:defRPr/>
            </a:pPr>
            <a:r>
              <a:rPr lang="pl-PL" sz="2000" dirty="0">
                <a:solidFill>
                  <a:schemeClr val="bg1"/>
                </a:solidFill>
              </a:rPr>
              <a:t>Jaś, 3 lata</a:t>
            </a:r>
          </a:p>
          <a:p>
            <a:pPr marL="274320" indent="-212598">
              <a:lnSpc>
                <a:spcPct val="80000"/>
              </a:lnSpc>
              <a:buNone/>
              <a:defRPr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P: Co jadłeś dzisiaj na śniadanie?</a:t>
            </a:r>
          </a:p>
          <a:p>
            <a:pPr marL="274320" indent="-212598">
              <a:lnSpc>
                <a:spcPct val="80000"/>
              </a:lnSpc>
              <a:buNone/>
              <a:defRPr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O: Kulki z mlekiem </a:t>
            </a:r>
            <a:r>
              <a:rPr lang="pl-PL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(zawsze ta sama odpowiedź)</a:t>
            </a:r>
          </a:p>
          <a:p>
            <a:pPr marL="274320" indent="-212598">
              <a:lnSpc>
                <a:spcPct val="80000"/>
              </a:lnSpc>
              <a:buNone/>
              <a:defRPr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P: Czym bawiłeś się w przedszkolu?</a:t>
            </a:r>
          </a:p>
          <a:p>
            <a:pPr marL="274320" indent="-212598">
              <a:lnSpc>
                <a:spcPct val="80000"/>
              </a:lnSpc>
              <a:buNone/>
              <a:defRPr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O: Autkami. </a:t>
            </a:r>
            <a:r>
              <a:rPr lang="pl-PL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(zawsze ta sama odpowiedź)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74320" indent="-212598">
              <a:lnSpc>
                <a:spcPct val="80000"/>
              </a:lnSpc>
              <a:buFont typeface="Wingdings 2"/>
              <a:buChar char=""/>
              <a:defRPr/>
            </a:pPr>
            <a:r>
              <a:rPr lang="pl-PL" sz="2000" dirty="0">
                <a:solidFill>
                  <a:schemeClr val="bg1"/>
                </a:solidFill>
              </a:rPr>
              <a:t>Patryk, 5 lat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74320" indent="-212598">
              <a:lnSpc>
                <a:spcPct val="80000"/>
              </a:lnSpc>
              <a:buNone/>
              <a:defRPr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P: Jaką zupę lubisz najbardziej?</a:t>
            </a:r>
          </a:p>
          <a:p>
            <a:pPr marL="274320" indent="-212598">
              <a:lnSpc>
                <a:spcPct val="80000"/>
              </a:lnSpc>
              <a:buNone/>
              <a:defRPr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O: Hiszpańską zupę pomidorową </a:t>
            </a:r>
            <a:r>
              <a:rPr lang="pl-PL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(hasło z reklamy)</a:t>
            </a:r>
          </a:p>
          <a:p>
            <a:pPr marL="404622" indent="-342900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bg1"/>
                </a:solidFill>
              </a:rPr>
              <a:t>Igor, 4 lata</a:t>
            </a:r>
          </a:p>
          <a:p>
            <a:pPr marL="61722" indent="0">
              <a:lnSpc>
                <a:spcPct val="80000"/>
              </a:lnSpc>
              <a:buNone/>
              <a:defRPr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 sklepie do mamy: Tak cię proszę, wasza wysokość, kup mi lizaka.</a:t>
            </a:r>
          </a:p>
          <a:p>
            <a:pPr marL="404622" indent="-342900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bg1"/>
                </a:solidFill>
              </a:rPr>
              <a:t>Dominik, 4 lata</a:t>
            </a:r>
          </a:p>
          <a:p>
            <a:pPr marL="61722" indent="0">
              <a:lnSpc>
                <a:spcPct val="80000"/>
              </a:lnSpc>
              <a:buNone/>
              <a:defRPr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P: Dominiku, co to jest uniwersytet?</a:t>
            </a:r>
          </a:p>
          <a:p>
            <a:pPr marL="61722" indent="0">
              <a:lnSpc>
                <a:spcPct val="80000"/>
              </a:lnSpc>
              <a:buNone/>
              <a:defRPr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O: Wielce stara i szacowna instytucja.</a:t>
            </a:r>
          </a:p>
          <a:p>
            <a:pPr marL="274320" indent="-212598">
              <a:buNone/>
              <a:defRPr/>
            </a:pP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ytuł 1"/>
          <p:cNvSpPr>
            <a:spLocks noGrp="1"/>
          </p:cNvSpPr>
          <p:nvPr>
            <p:ph type="title"/>
          </p:nvPr>
        </p:nvSpPr>
        <p:spPr>
          <a:xfrm>
            <a:off x="490818" y="171450"/>
            <a:ext cx="7279296" cy="7801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z="2250" dirty="0"/>
              <a:t>Problemy z dostrzeganiem relacji przyczynowo - skutkowych</a:t>
            </a:r>
          </a:p>
        </p:txBody>
      </p:sp>
      <p:sp>
        <p:nvSpPr>
          <p:cNvPr id="4301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l-PL" altLang="pl-PL" dirty="0"/>
              <a:t>Rysio, 4 lata</a:t>
            </a:r>
          </a:p>
          <a:p>
            <a:pPr eaLnBrk="1" hangingPunct="1"/>
            <a:r>
              <a:rPr lang="pl-PL" altLang="pl-PL" dirty="0"/>
              <a:t>P: Dlaczego chłopiec ma brudną bluzkę?</a:t>
            </a:r>
          </a:p>
          <a:p>
            <a:pPr eaLnBrk="1" hangingPunct="1"/>
            <a:r>
              <a:rPr lang="pl-PL" altLang="pl-PL" dirty="0"/>
              <a:t>O: Bo mama jest zdziwiona.</a:t>
            </a:r>
          </a:p>
          <a:p>
            <a:pPr eaLnBrk="1" hangingPunct="1"/>
            <a:endParaRPr lang="pl-PL" altLang="pl-PL" dirty="0"/>
          </a:p>
          <a:p>
            <a:pPr eaLnBrk="1" hangingPunct="1"/>
            <a:endParaRPr lang="pl-PL" altLang="pl-PL" dirty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8" b="25838"/>
          <a:stretch>
            <a:fillRect/>
          </a:stretch>
        </p:blipFill>
        <p:spPr bwMode="auto">
          <a:xfrm>
            <a:off x="1169622" y="2440723"/>
            <a:ext cx="6804756" cy="246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23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F28A0E-2D88-4913-82DF-515C1E546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Uczenie się kulturowe (M. </a:t>
            </a:r>
            <a:r>
              <a:rPr lang="pl-PL" dirty="0" err="1"/>
              <a:t>Tomasello</a:t>
            </a:r>
            <a:r>
              <a:rPr lang="pl-PL" dirty="0"/>
              <a:t>)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2CE98F5-9F9F-4071-AE5A-6D673CE5FD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r>
              <a:rPr lang="pl-PL" sz="2500" dirty="0"/>
              <a:t>Dzieci/osoby z ZA mają bardzo dużą trudność z uczeniem się kulturowym, przyswajaniem norm społecznych.</a:t>
            </a:r>
          </a:p>
        </p:txBody>
      </p:sp>
    </p:spTree>
    <p:extLst>
      <p:ext uri="{BB962C8B-B14F-4D97-AF65-F5344CB8AC3E}">
        <p14:creationId xmlns:p14="http://schemas.microsoft.com/office/powerpoint/2010/main" val="2771395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69314" y="171450"/>
            <a:ext cx="6400800" cy="72611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dirty="0"/>
              <a:t>Język odzwierciedla procesy (mechanizmy) poznawcze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44931" y="1005576"/>
            <a:ext cx="6377940" cy="3655293"/>
          </a:xfrm>
        </p:spPr>
        <p:txBody>
          <a:bodyPr>
            <a:normAutofit/>
          </a:bodyPr>
          <a:lstStyle/>
          <a:p>
            <a:pPr marL="205740" indent="-205740">
              <a:buClr>
                <a:schemeClr val="accent3"/>
              </a:buClr>
              <a:buNone/>
              <a:defRPr/>
            </a:pPr>
            <a:endParaRPr lang="pl-PL" sz="750" dirty="0"/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/>
              <a:t>Przewaga analizy nad syntezą</a:t>
            </a:r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/>
              <a:t>Zamiłowanie do faktów, terminów – trudności z wnioskowaniem (magazynowanie zamiast przetwarzania)</a:t>
            </a:r>
          </a:p>
          <a:p>
            <a:pPr marL="205740" indent="-205740">
              <a:buClr>
                <a:schemeClr val="accent3"/>
              </a:buClr>
              <a:buNone/>
              <a:defRPr/>
            </a:pPr>
            <a:endParaRPr lang="pl-PL" sz="1800" dirty="0"/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endParaRPr lang="pl-PL" dirty="0"/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endParaRPr lang="pl-PL" dirty="0"/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endParaRPr lang="pl-PL" dirty="0"/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endParaRPr lang="pl-PL" dirty="0"/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2000" dirty="0"/>
              <a:t>P: </a:t>
            </a:r>
            <a:r>
              <a:rPr lang="pl-PL" sz="2000" dirty="0">
                <a:solidFill>
                  <a:schemeClr val="bg1"/>
                </a:solidFill>
              </a:rPr>
              <a:t>Jaki jest tutaj Miłosz?</a:t>
            </a:r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2000" dirty="0">
                <a:solidFill>
                  <a:schemeClr val="bg1"/>
                </a:solidFill>
              </a:rPr>
              <a:t>O: Smutny</a:t>
            </a:r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2000" dirty="0">
                <a:solidFill>
                  <a:schemeClr val="bg1"/>
                </a:solidFill>
              </a:rPr>
              <a:t>P: Dlaczego jest smutny?</a:t>
            </a:r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2000" dirty="0">
                <a:solidFill>
                  <a:schemeClr val="bg1"/>
                </a:solidFill>
              </a:rPr>
              <a:t>O: Bo płacze i leci mu jedna łza</a:t>
            </a:r>
          </a:p>
          <a:p>
            <a:pPr marL="205740" indent="-205740">
              <a:buClr>
                <a:schemeClr val="accent3"/>
              </a:buClr>
              <a:buNone/>
              <a:defRPr/>
            </a:pPr>
            <a:endParaRPr lang="pl-PL" dirty="0"/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4" t="13422" r="38000" b="30199"/>
          <a:stretch>
            <a:fillRect/>
          </a:stretch>
        </p:blipFill>
        <p:spPr bwMode="auto">
          <a:xfrm>
            <a:off x="5274078" y="2463738"/>
            <a:ext cx="2913624" cy="2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838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ytuł 1"/>
          <p:cNvSpPr>
            <a:spLocks noGrp="1"/>
          </p:cNvSpPr>
          <p:nvPr>
            <p:ph type="title"/>
          </p:nvPr>
        </p:nvSpPr>
        <p:spPr>
          <a:xfrm>
            <a:off x="1369314" y="171450"/>
            <a:ext cx="6400800" cy="456084"/>
          </a:xfrm>
        </p:spPr>
        <p:txBody>
          <a:bodyPr/>
          <a:lstStyle/>
          <a:p>
            <a:r>
              <a:rPr lang="pl-PL" altLang="pl-PL" dirty="0"/>
              <a:t>Dominik, 6 lat</a:t>
            </a:r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7" t="837" r="7182" b="1"/>
          <a:stretch/>
        </p:blipFill>
        <p:spPr>
          <a:xfrm>
            <a:off x="2303748" y="642508"/>
            <a:ext cx="4763137" cy="4476134"/>
          </a:xfrm>
          <a:noFill/>
        </p:spPr>
      </p:pic>
    </p:spTree>
    <p:extLst>
      <p:ext uri="{BB962C8B-B14F-4D97-AF65-F5344CB8AC3E}">
        <p14:creationId xmlns:p14="http://schemas.microsoft.com/office/powerpoint/2010/main" val="2188516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Trick wheelie</a:t>
            </a:r>
          </a:p>
        </p:txBody>
      </p:sp>
      <p:sp>
        <p:nvSpPr>
          <p:cNvPr id="4608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altLang="pl-PL" sz="2625" dirty="0"/>
          </a:p>
          <a:p>
            <a:r>
              <a:rPr lang="pl-PL" altLang="pl-PL" sz="2625" dirty="0"/>
              <a:t>Trzeba podnieść  przednie koło do góry, znajdź punkt równowagi i pedałuj. Jeśli jesteś za bardzo wychylony do tyłu, spróbuj </a:t>
            </a:r>
            <a:r>
              <a:rPr lang="pl-PL" altLang="pl-PL" sz="2625" dirty="0" err="1"/>
              <a:t>zabalansować</a:t>
            </a:r>
            <a:r>
              <a:rPr lang="pl-PL" altLang="pl-PL" sz="2625" dirty="0"/>
              <a:t>, używając hamulców, a do przodu – naciśnij pedały i unieś przednie koło dla równowagi.</a:t>
            </a:r>
          </a:p>
        </p:txBody>
      </p:sp>
    </p:spTree>
    <p:extLst>
      <p:ext uri="{BB962C8B-B14F-4D97-AF65-F5344CB8AC3E}">
        <p14:creationId xmlns:p14="http://schemas.microsoft.com/office/powerpoint/2010/main" val="3190948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01" y="82777"/>
            <a:ext cx="4593363" cy="481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413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1601670" y="1223010"/>
            <a:ext cx="58621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50" dirty="0"/>
              <a:t>Ola, 5 lat (podczas omawiania historyjki obrazkowej): </a:t>
            </a:r>
          </a:p>
          <a:p>
            <a:r>
              <a:rPr lang="pl-PL" sz="2250" dirty="0"/>
              <a:t>T: </a:t>
            </a:r>
            <a:r>
              <a:rPr lang="pl-PL" sz="2250" i="1" dirty="0"/>
              <a:t>Pan ochroniarz mówi przez krótkofalówkę do innego ochroniarza. Co on mówi? </a:t>
            </a:r>
            <a:endParaRPr lang="pl-PL" sz="2250" dirty="0"/>
          </a:p>
          <a:p>
            <a:r>
              <a:rPr lang="pl-PL" sz="2250" i="1" dirty="0"/>
              <a:t>O: </a:t>
            </a:r>
            <a:r>
              <a:rPr lang="pl-PL" sz="2250" i="1" dirty="0">
                <a:solidFill>
                  <a:schemeClr val="tx1"/>
                </a:solidFill>
              </a:rPr>
              <a:t>Panie ochroniarzu drogi... </a:t>
            </a:r>
            <a:endParaRPr lang="pl-PL" sz="2250" dirty="0">
              <a:solidFill>
                <a:schemeClr val="tx1"/>
              </a:solidFill>
            </a:endParaRPr>
          </a:p>
          <a:p>
            <a:r>
              <a:rPr lang="pl-PL" sz="2250" i="1" dirty="0"/>
              <a:t>T: Nie, tak na pewno nie mówi, przecież on rozmawia ze swoim kolegą. Co on mówi?</a:t>
            </a:r>
            <a:endParaRPr lang="pl-PL" sz="2250" dirty="0"/>
          </a:p>
          <a:p>
            <a:r>
              <a:rPr lang="pl-PL" sz="2250" i="1" dirty="0"/>
              <a:t>O: </a:t>
            </a:r>
            <a:r>
              <a:rPr lang="pl-PL" sz="2250" i="1" dirty="0">
                <a:solidFill>
                  <a:schemeClr val="tx1"/>
                </a:solidFill>
              </a:rPr>
              <a:t>Kolego, zgubił się chłopiec.</a:t>
            </a:r>
            <a:endParaRPr lang="pl-PL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2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ytuł 1">
            <a:extLst>
              <a:ext uri="{FF2B5EF4-FFF2-40B4-BE49-F238E27FC236}">
                <a16:creationId xmlns:a16="http://schemas.microsoft.com/office/drawing/2014/main" id="{9D771B6B-DB0A-4975-93E8-72B81B18AC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/>
              <a:t>Patos językowy (=</a:t>
            </a:r>
            <a:r>
              <a:rPr lang="pl-PL" altLang="pl-PL" dirty="0" err="1"/>
              <a:t>nadkompetencja</a:t>
            </a:r>
            <a:r>
              <a:rPr lang="pl-PL" altLang="pl-PL" dirty="0"/>
              <a:t>) – język osób dorosłych w ustach dzieci</a:t>
            </a:r>
          </a:p>
        </p:txBody>
      </p:sp>
      <p:sp>
        <p:nvSpPr>
          <p:cNvPr id="74755" name="Symbol zastępczy zawartości 2">
            <a:extLst>
              <a:ext uri="{FF2B5EF4-FFF2-40B4-BE49-F238E27FC236}">
                <a16:creationId xmlns:a16="http://schemas.microsoft.com/office/drawing/2014/main" id="{68D6B414-DE17-4DE6-A527-9E6F9D3C1F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z="3000" dirty="0"/>
              <a:t>Mikołaj, 4,5 roku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l-PL" altLang="pl-PL" sz="3000" dirty="0"/>
              <a:t>- </a:t>
            </a:r>
            <a:r>
              <a:rPr lang="pl-PL" altLang="pl-PL" sz="2000" dirty="0"/>
              <a:t>Co możemy kupić w aptece?</a:t>
            </a:r>
          </a:p>
          <a:p>
            <a:pPr marL="139700" indent="0">
              <a:buNone/>
            </a:pPr>
            <a:r>
              <a:rPr lang="pl-PL" altLang="pl-PL" sz="2000" dirty="0"/>
              <a:t>- </a:t>
            </a:r>
            <a:r>
              <a:rPr lang="pl-PL" altLang="pl-PL" sz="2500" dirty="0" err="1"/>
              <a:t>Probiotyk</a:t>
            </a:r>
            <a:endParaRPr lang="pl-PL" altLang="pl-PL" sz="2500" dirty="0"/>
          </a:p>
          <a:p>
            <a:pPr eaLnBrk="1" hangingPunct="1">
              <a:buFontTx/>
              <a:buChar char="-"/>
            </a:pPr>
            <a:endParaRPr lang="pl-PL" altLang="pl-PL" sz="3000" dirty="0"/>
          </a:p>
          <a:p>
            <a:pPr eaLnBrk="1" hangingPunct="1"/>
            <a:r>
              <a:rPr lang="pl-PL" altLang="pl-PL" sz="3000" dirty="0"/>
              <a:t>Dominik, 5 lat</a:t>
            </a:r>
          </a:p>
          <a:p>
            <a:pPr marL="139700" indent="0" eaLnBrk="1" hangingPunct="1">
              <a:buNone/>
            </a:pPr>
            <a:r>
              <a:rPr lang="pl-PL" altLang="pl-PL" sz="2000" dirty="0"/>
              <a:t>Zabawa dzieci w przedszkolu w szpital.</a:t>
            </a:r>
          </a:p>
          <a:p>
            <a:pPr marL="139700" indent="0" eaLnBrk="1" hangingPunct="1">
              <a:buNone/>
            </a:pPr>
            <a:r>
              <a:rPr lang="pl-PL" altLang="pl-PL" sz="2000" dirty="0"/>
              <a:t>Dzieci robią zastrzyki, badają stetoskopem. </a:t>
            </a:r>
          </a:p>
          <a:p>
            <a:pPr marL="139700" indent="0" eaLnBrk="1" hangingPunct="1">
              <a:buNone/>
            </a:pPr>
            <a:r>
              <a:rPr lang="pl-PL" altLang="pl-PL" sz="2500" dirty="0"/>
              <a:t>Dominik organizuje badanie USG.</a:t>
            </a:r>
          </a:p>
          <a:p>
            <a:pPr eaLnBrk="1" hangingPunct="1">
              <a:buFontTx/>
              <a:buChar char="-"/>
            </a:pPr>
            <a:endParaRPr lang="pl-PL" altLang="pl-PL" sz="2500" dirty="0"/>
          </a:p>
          <a:p>
            <a:pPr eaLnBrk="1" hangingPunct="1">
              <a:buFontTx/>
              <a:buChar char="-"/>
            </a:pP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639741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Patryk, 5 lat – narracja przez skojarzenia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439652" y="1329612"/>
            <a:ext cx="6264696" cy="315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625" dirty="0"/>
              <a:t>T: Jak zachowuje się Kamil, kiedy dostanie prezent? </a:t>
            </a:r>
            <a:r>
              <a:rPr lang="pl-PL" sz="1500" dirty="0"/>
              <a:t>(</a:t>
            </a:r>
            <a:r>
              <a:rPr lang="pl-PL" sz="1500" i="1" dirty="0"/>
              <a:t>pytanie zadane podczas rozmowy o emocjach)</a:t>
            </a:r>
            <a:endParaRPr lang="pl-PL" sz="1500" dirty="0"/>
          </a:p>
          <a:p>
            <a:r>
              <a:rPr lang="pl-PL" sz="2625" dirty="0"/>
              <a:t>P: Bardzo grzecznie. Kiedyś dostałem na urodziny czekoladkę Milka, ale teraz mama mi kupuje „Alpejskie mleczka” Milka, bo teraz ostatnio reklamowali a teraz tą czekoladkę.</a:t>
            </a:r>
          </a:p>
        </p:txBody>
      </p:sp>
    </p:spTree>
    <p:extLst>
      <p:ext uri="{BB962C8B-B14F-4D97-AF65-F5344CB8AC3E}">
        <p14:creationId xmlns:p14="http://schemas.microsoft.com/office/powerpoint/2010/main" val="21552216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Językowy obraz świata</a:t>
            </a:r>
          </a:p>
        </p:txBody>
      </p:sp>
      <p:sp>
        <p:nvSpPr>
          <p:cNvPr id="131075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altLang="pl-PL" sz="2500" dirty="0"/>
              <a:t>Zmiany neurobiologiczne w mózgach osób z ZA: inny mózg – inna umysłowość (inne widzenie, rozumienie rzeczywistości)</a:t>
            </a:r>
          </a:p>
          <a:p>
            <a:pPr marL="0" indent="0">
              <a:buNone/>
            </a:pPr>
            <a:endParaRPr lang="pl-PL" altLang="pl-PL" sz="2500" dirty="0"/>
          </a:p>
          <a:p>
            <a:r>
              <a:rPr lang="pl-PL" altLang="pl-PL" sz="2500" dirty="0"/>
              <a:t>Językowe odziaływania terapeutyczne mają  zbudować w umysłach dzieci z ZA obraz świata zbliżony do tego, jaki mają osoby </a:t>
            </a:r>
            <a:r>
              <a:rPr lang="pl-PL" altLang="pl-PL" sz="2500" dirty="0" err="1"/>
              <a:t>neurotypowe</a:t>
            </a:r>
            <a:r>
              <a:rPr lang="pl-PL" altLang="pl-PL" sz="2500" dirty="0"/>
              <a:t>. </a:t>
            </a:r>
          </a:p>
          <a:p>
            <a:endParaRPr lang="pl-PL" altLang="pl-PL" sz="750" dirty="0"/>
          </a:p>
          <a:p>
            <a:pPr marL="0" indent="0">
              <a:buNone/>
            </a:pP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6756808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ytuł 1">
            <a:extLst>
              <a:ext uri="{FF2B5EF4-FFF2-40B4-BE49-F238E27FC236}">
                <a16:creationId xmlns:a16="http://schemas.microsoft.com/office/drawing/2014/main" id="{C6AF8AAB-7161-4107-AC3D-2976D3A76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Dosłowne rozumienie języka</a:t>
            </a:r>
          </a:p>
        </p:txBody>
      </p:sp>
      <p:sp>
        <p:nvSpPr>
          <p:cNvPr id="86019" name="Symbol zastępczy zawartości 2">
            <a:extLst>
              <a:ext uri="{FF2B5EF4-FFF2-40B4-BE49-F238E27FC236}">
                <a16:creationId xmlns:a16="http://schemas.microsoft.com/office/drawing/2014/main" id="{70D698F4-52A4-4EB2-8635-718D1D94D6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sz="2500" dirty="0"/>
          </a:p>
          <a:p>
            <a:pPr eaLnBrk="1" hangingPunct="1"/>
            <a:r>
              <a:rPr lang="pl-PL" altLang="pl-PL" sz="2500" dirty="0"/>
              <a:t>Kłopoty z rozumieniem znaczeń przenośnych</a:t>
            </a:r>
          </a:p>
          <a:p>
            <a:pPr eaLnBrk="1" hangingPunct="1"/>
            <a:r>
              <a:rPr lang="pl-PL" altLang="pl-PL" sz="2500" dirty="0"/>
              <a:t>Trudności z rozumieniem i posługiwaniem się związkami frazeologicznymi</a:t>
            </a:r>
          </a:p>
          <a:p>
            <a:pPr eaLnBrk="1" hangingPunct="1"/>
            <a:r>
              <a:rPr lang="pl-PL" altLang="pl-PL" sz="2500" dirty="0"/>
              <a:t>Problemy z rozumieniem żartów (wysoka nadwrażliwość)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pl-PL" altLang="pl-PL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ytuł 1">
            <a:extLst>
              <a:ext uri="{FF2B5EF4-FFF2-40B4-BE49-F238E27FC236}">
                <a16:creationId xmlns:a16="http://schemas.microsoft.com/office/drawing/2014/main" id="{79EF8D82-4D8A-4AE8-B48F-56BAD6E555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Przykłady</a:t>
            </a:r>
          </a:p>
        </p:txBody>
      </p:sp>
      <p:sp>
        <p:nvSpPr>
          <p:cNvPr id="70659" name="Symbol zastępczy zawartości 2">
            <a:extLst>
              <a:ext uri="{FF2B5EF4-FFF2-40B4-BE49-F238E27FC236}">
                <a16:creationId xmlns:a16="http://schemas.microsoft.com/office/drawing/2014/main" id="{FE2AE012-3B80-4675-8D81-1265D34A3C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pl-PL" altLang="pl-PL" sz="1800" dirty="0"/>
              <a:t>Terapeuta: Kiedy może wybuchnąć pożar?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l-PL" altLang="pl-PL" sz="1800" dirty="0"/>
              <a:t> Dziecko z ZA: Za 10 minut!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pl-PL" altLang="pl-PL" sz="1800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l-PL" altLang="pl-PL" sz="1800" dirty="0"/>
              <a:t>Trener na basenie: Ja jestem koniem, a ty jeźdźcem. Ja uciekam, a ty mnie goń.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l-PL" altLang="pl-PL" sz="1800" dirty="0"/>
              <a:t>Dziecka z ZA:  Jak jesteś koniem to rżyj!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pl-PL" altLang="pl-PL" sz="1800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l-PL" altLang="pl-PL" sz="1800" dirty="0"/>
              <a:t>Mama: Umrę ze śmiechu.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l-PL" altLang="pl-PL" sz="1800" dirty="0"/>
              <a:t>Dziecko z ZA: Kiedy?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pl-PL" altLang="pl-PL" sz="1800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l-PL" altLang="pl-PL" sz="1800" dirty="0"/>
              <a:t>Pedagog szkolny: Pokaż, jak uderzyłeś kolegę na lekcji?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l-PL" altLang="pl-PL" sz="1800" dirty="0"/>
              <a:t>Dziecko z ZA wymierza policzek Pani Pedagog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pl-PL" altLang="pl-PL" sz="1800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pl-PL" altLang="pl-PL" sz="1800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pl-PL" altLang="pl-PL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pl-PL" alt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9" y="457200"/>
            <a:ext cx="2523284" cy="4204607"/>
          </a:xfrm>
        </p:spPr>
        <p:txBody>
          <a:bodyPr rtlCol="0">
            <a:normAutofit/>
          </a:bodyPr>
          <a:lstStyle/>
          <a:p>
            <a:r>
              <a:rPr lang="pl-PL" sz="3600"/>
              <a:t>Praca z dzieckiem z ZA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2F1BA9F2-8C4E-4E74-8E6B-69295518FE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994860"/>
              </p:ext>
            </p:extLst>
          </p:nvPr>
        </p:nvGraphicFramePr>
        <p:xfrm>
          <a:off x="3408760" y="899894"/>
          <a:ext cx="4838957" cy="3350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39893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280820-8AC2-4039-8C26-92CB0E3B7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Fascynacje tematyczne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6D86C54-213A-42AC-AFB5-FAA8485E6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altLang="pl-PL" sz="3000" dirty="0"/>
              <a:t>Fascynacje językowe: fakty, terminy, pojęcia, nazwy – bez relacji!!!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l-PL" altLang="pl-PL" sz="2000" dirty="0"/>
              <a:t>np. Antananarywa – stolica Madagaskaru  (czy dalej jest </a:t>
            </a:r>
            <a:r>
              <a:rPr lang="pl-PL" altLang="pl-PL" sz="2000" dirty="0" err="1"/>
              <a:t>Antanarywa</a:t>
            </a:r>
            <a:r>
              <a:rPr lang="pl-PL" altLang="pl-PL" sz="2000" dirty="0"/>
              <a:t> , czy Londyn?)</a:t>
            </a:r>
          </a:p>
          <a:p>
            <a:pPr eaLnBrk="1" hangingPunct="1"/>
            <a:r>
              <a:rPr lang="pl-PL" altLang="pl-PL" sz="3000" dirty="0"/>
              <a:t>Zainteresowania o charakterze encyklopedycznym, stwarzają pozory wiedzy</a:t>
            </a:r>
          </a:p>
        </p:txBody>
      </p:sp>
    </p:spTree>
    <p:extLst>
      <p:ext uri="{BB962C8B-B14F-4D97-AF65-F5344CB8AC3E}">
        <p14:creationId xmlns:p14="http://schemas.microsoft.com/office/powerpoint/2010/main" val="19352135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EEFE0A-C817-4547-B35C-F939E92D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Fascynacje tematyczne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AB1F5E8-648A-40F7-8934-047D94463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500" dirty="0">
                <a:solidFill>
                  <a:srgbClr val="C00000"/>
                </a:solidFill>
              </a:rPr>
              <a:t>Fascynacje tematyczne należy ograniczać </a:t>
            </a:r>
            <a:r>
              <a:rPr lang="pl-PL" sz="2500" dirty="0"/>
              <a:t>– nie są źródłem poczucia bezpieczeństwa, zaburzają rozwój poznawczy, powodują nieharmonijny rozwój słownictwa, negatywnie wpływają na relacje społeczne, bardzo rzadko stanowią bazę późniejszej wiedzy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30776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ytuł 6">
            <a:extLst>
              <a:ext uri="{FF2B5EF4-FFF2-40B4-BE49-F238E27FC236}">
                <a16:creationId xmlns:a16="http://schemas.microsoft.com/office/drawing/2014/main" id="{728B9C97-38A1-4373-9EDF-C651375A7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/>
          </a:p>
        </p:txBody>
      </p:sp>
      <p:pic>
        <p:nvPicPr>
          <p:cNvPr id="97283" name="Picture 4">
            <a:extLst>
              <a:ext uri="{FF2B5EF4-FFF2-40B4-BE49-F238E27FC236}">
                <a16:creationId xmlns:a16="http://schemas.microsoft.com/office/drawing/2014/main" id="{DFF0A242-3A74-4A92-8611-70ED19673C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36" y="129007"/>
            <a:ext cx="4167738" cy="3185693"/>
          </a:xfrm>
          <a:noFill/>
        </p:spPr>
      </p:pic>
      <p:pic>
        <p:nvPicPr>
          <p:cNvPr id="97284" name="Picture 5">
            <a:extLst>
              <a:ext uri="{FF2B5EF4-FFF2-40B4-BE49-F238E27FC236}">
                <a16:creationId xmlns:a16="http://schemas.microsoft.com/office/drawing/2014/main" id="{1AFE1735-A8D7-4BF2-AC9A-F9DCF98E7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65" y="1339089"/>
            <a:ext cx="4445265" cy="335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ytuł 1">
            <a:extLst>
              <a:ext uri="{FF2B5EF4-FFF2-40B4-BE49-F238E27FC236}">
                <a16:creationId xmlns:a16="http://schemas.microsoft.com/office/drawing/2014/main" id="{132851C1-170D-4BC6-A40D-B45A12425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/>
          </a:p>
        </p:txBody>
      </p:sp>
      <p:pic>
        <p:nvPicPr>
          <p:cNvPr id="98307" name="Picture 2">
            <a:extLst>
              <a:ext uri="{FF2B5EF4-FFF2-40B4-BE49-F238E27FC236}">
                <a16:creationId xmlns:a16="http://schemas.microsoft.com/office/drawing/2014/main" id="{02B703EC-8784-466E-8B5F-B9A9EC39DD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9363" y="1437085"/>
            <a:ext cx="4411266" cy="3523059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ytuł 1">
            <a:extLst>
              <a:ext uri="{FF2B5EF4-FFF2-40B4-BE49-F238E27FC236}">
                <a16:creationId xmlns:a16="http://schemas.microsoft.com/office/drawing/2014/main" id="{B28562CA-2BF8-4E40-9436-4084AFA3FA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123907" name="Symbol zastępczy zawartości 2">
            <a:extLst>
              <a:ext uri="{FF2B5EF4-FFF2-40B4-BE49-F238E27FC236}">
                <a16:creationId xmlns:a16="http://schemas.microsoft.com/office/drawing/2014/main" id="{8F722767-FF5C-4AF5-9CA1-1607307539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l-PL" altLang="pl-PL"/>
          </a:p>
        </p:txBody>
      </p:sp>
      <p:pic>
        <p:nvPicPr>
          <p:cNvPr id="123908" name="Picture 2">
            <a:extLst>
              <a:ext uri="{FF2B5EF4-FFF2-40B4-BE49-F238E27FC236}">
                <a16:creationId xmlns:a16="http://schemas.microsoft.com/office/drawing/2014/main" id="{0B53CEA0-0C2D-40C7-94F2-0AF1A85C0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32" y="207169"/>
            <a:ext cx="6104335" cy="457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ytuł 1">
            <a:extLst>
              <a:ext uri="{FF2B5EF4-FFF2-40B4-BE49-F238E27FC236}">
                <a16:creationId xmlns:a16="http://schemas.microsoft.com/office/drawing/2014/main" id="{4D1F4504-2921-4092-8353-A15E076DFD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125955" name="Symbol zastępczy zawartości 2">
            <a:extLst>
              <a:ext uri="{FF2B5EF4-FFF2-40B4-BE49-F238E27FC236}">
                <a16:creationId xmlns:a16="http://schemas.microsoft.com/office/drawing/2014/main" id="{79DACF3F-96F8-4ECC-8CFD-1DE867B2FC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l-PL" altLang="pl-PL"/>
          </a:p>
        </p:txBody>
      </p:sp>
      <p:pic>
        <p:nvPicPr>
          <p:cNvPr id="125956" name="Picture 2">
            <a:extLst>
              <a:ext uri="{FF2B5EF4-FFF2-40B4-BE49-F238E27FC236}">
                <a16:creationId xmlns:a16="http://schemas.microsoft.com/office/drawing/2014/main" id="{97CBE370-1F96-404B-818A-98425FFA6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82" y="28645"/>
            <a:ext cx="6804212" cy="510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Obraz 2" descr="Obraz zawierający tekst, mapa&#10;&#10;Opis wygenerowany automatycznie">
            <a:extLst>
              <a:ext uri="{FF2B5EF4-FFF2-40B4-BE49-F238E27FC236}">
                <a16:creationId xmlns:a16="http://schemas.microsoft.com/office/drawing/2014/main" id="{A230317E-46CD-4A2A-AF5B-879D014B6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34" y="729852"/>
            <a:ext cx="7307651" cy="413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ytuł 1">
            <a:extLst>
              <a:ext uri="{FF2B5EF4-FFF2-40B4-BE49-F238E27FC236}">
                <a16:creationId xmlns:a16="http://schemas.microsoft.com/office/drawing/2014/main" id="{E07273F2-F6B3-4FBA-9F12-989E4B91DD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Rysio, 7 lat</a:t>
            </a:r>
          </a:p>
        </p:txBody>
      </p:sp>
      <p:pic>
        <p:nvPicPr>
          <p:cNvPr id="121859" name="Picture 2">
            <a:extLst>
              <a:ext uri="{FF2B5EF4-FFF2-40B4-BE49-F238E27FC236}">
                <a16:creationId xmlns:a16="http://schemas.microsoft.com/office/drawing/2014/main" id="{26E9768A-AF3E-44C1-AA20-66C38388DE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103" y="53636"/>
            <a:ext cx="3500368" cy="5068434"/>
          </a:xfr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1294"/>
            <a:ext cx="4860540" cy="46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3437874" y="4779918"/>
            <a:ext cx="2808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Źródło: </a:t>
            </a:r>
            <a:r>
              <a:rPr lang="pl-PL" sz="1050" dirty="0" err="1"/>
              <a:t>adam-design.flog.pl</a:t>
            </a:r>
            <a:r>
              <a:rPr lang="pl-PL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34510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Jaki jest chłopiec?</a:t>
            </a:r>
          </a:p>
        </p:txBody>
      </p:sp>
      <p:sp>
        <p:nvSpPr>
          <p:cNvPr id="6451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altLang="pl-PL"/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1" y="681541"/>
            <a:ext cx="3780420" cy="448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412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9A9BF1D3-A2BC-4AA8-856F-6DAD622F6A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Czy zespół Aspergera istnieje?</a:t>
            </a:r>
          </a:p>
        </p:txBody>
      </p:sp>
      <p:sp>
        <p:nvSpPr>
          <p:cNvPr id="9219" name="Symbol zastępczy zawartości 2">
            <a:extLst>
              <a:ext uri="{FF2B5EF4-FFF2-40B4-BE49-F238E27FC236}">
                <a16:creationId xmlns:a16="http://schemas.microsoft.com/office/drawing/2014/main" id="{78193848-6F6A-481D-91B8-D7303C43C8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l-PL" altLang="pl-PL"/>
          </a:p>
        </p:txBody>
      </p:sp>
      <p:pic>
        <p:nvPicPr>
          <p:cNvPr id="9220" name="Picture 2" descr="Preorder DSM-5">
            <a:extLst>
              <a:ext uri="{FF2B5EF4-FFF2-40B4-BE49-F238E27FC236}">
                <a16:creationId xmlns:a16="http://schemas.microsoft.com/office/drawing/2014/main" id="{819679B0-BE3E-4951-9046-6B3D85FC7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82" y="1600200"/>
            <a:ext cx="2807494" cy="280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Objaśnienie ze strzałką w lewo 4">
            <a:extLst>
              <a:ext uri="{FF2B5EF4-FFF2-40B4-BE49-F238E27FC236}">
                <a16:creationId xmlns:a16="http://schemas.microsoft.com/office/drawing/2014/main" id="{BAA5F2DD-A1C8-4DB8-90B5-308499E0A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973" y="2139553"/>
            <a:ext cx="1916906" cy="1890713"/>
          </a:xfrm>
          <a:prstGeom prst="leftArrowCallout">
            <a:avLst>
              <a:gd name="adj1" fmla="val 25000"/>
              <a:gd name="adj2" fmla="val 25000"/>
              <a:gd name="adj3" fmla="val 24994"/>
              <a:gd name="adj4" fmla="val 6497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>
              <a:latin typeface="Times New Roman" panose="02020603050405020304" pitchFamily="18" charset="0"/>
            </a:endParaRPr>
          </a:p>
        </p:txBody>
      </p:sp>
      <p:sp>
        <p:nvSpPr>
          <p:cNvPr id="9222" name="pole tekstowe 5">
            <a:extLst>
              <a:ext uri="{FF2B5EF4-FFF2-40B4-BE49-F238E27FC236}">
                <a16:creationId xmlns:a16="http://schemas.microsoft.com/office/drawing/2014/main" id="{F10D79FF-4033-4200-8C78-4EBEE2589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019" y="2787253"/>
            <a:ext cx="11346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3000" dirty="0">
                <a:solidFill>
                  <a:schemeClr val="accent6"/>
                </a:solidFill>
              </a:rPr>
              <a:t>NIE?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9" y="457200"/>
            <a:ext cx="2523284" cy="4204607"/>
          </a:xfrm>
        </p:spPr>
        <p:txBody>
          <a:bodyPr rtlCol="0">
            <a:normAutofit/>
          </a:bodyPr>
          <a:lstStyle/>
          <a:p>
            <a:r>
              <a:rPr lang="pl-PL" dirty="0"/>
              <a:t>Zachowania manipulacyjne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8D7FF810-C56E-4471-A714-EC55D9B0372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08760" y="899894"/>
          <a:ext cx="4838957" cy="3350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68331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</p:spPr>
        <p:txBody>
          <a:bodyPr rtlCol="0">
            <a:normAutofit/>
          </a:bodyPr>
          <a:lstStyle/>
          <a:p>
            <a:r>
              <a:rPr lang="pl-PL" dirty="0"/>
              <a:t>Zachowania manipulacyjne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1534E08B-2B41-4DDD-B0A4-F4D34B9F8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387163"/>
              </p:ext>
            </p:extLst>
          </p:nvPr>
        </p:nvGraphicFramePr>
        <p:xfrm>
          <a:off x="857251" y="1723897"/>
          <a:ext cx="7404497" cy="2848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52875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Manipulacje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AutoNum type="arabicParenR"/>
            </a:pPr>
            <a:r>
              <a:rPr lang="pl-PL" sz="2250" dirty="0" err="1"/>
              <a:t>Zachowaniowe</a:t>
            </a:r>
            <a:r>
              <a:rPr lang="pl-PL" sz="2250" dirty="0"/>
              <a:t> (np. wchodzenie pod stół, krzyki/piski)</a:t>
            </a:r>
          </a:p>
          <a:p>
            <a:pPr marL="342900" indent="-342900">
              <a:buAutoNum type="arabicParenR"/>
            </a:pPr>
            <a:r>
              <a:rPr lang="pl-PL" sz="2250" dirty="0"/>
              <a:t>Werbalne (groźby, wulgaryzmy)</a:t>
            </a:r>
          </a:p>
          <a:p>
            <a:pPr marL="342900" indent="-342900">
              <a:buAutoNum type="arabicParenR"/>
            </a:pPr>
            <a:r>
              <a:rPr lang="pl-PL" sz="2250" dirty="0"/>
              <a:t>Nasilane w czasie – typ „tortury wodnej”</a:t>
            </a:r>
          </a:p>
          <a:p>
            <a:pPr marL="342900" indent="-342900">
              <a:buAutoNum type="arabicParenR"/>
            </a:pPr>
            <a:r>
              <a:rPr lang="pl-PL" sz="2250" dirty="0"/>
              <a:t>Szantaż emocjonalny (pseudo pozytywne emocje zwłaszcza wobec matek; emocje negatywne „nie chcę takiej matki”.</a:t>
            </a:r>
          </a:p>
          <a:p>
            <a:pPr marL="342900" indent="-342900">
              <a:buFont typeface="Poppins"/>
              <a:buAutoNum type="arabicParenR"/>
            </a:pPr>
            <a:r>
              <a:rPr lang="pl-PL" sz="2400" dirty="0">
                <a:solidFill>
                  <a:schemeClr val="bg1"/>
                </a:solidFill>
              </a:rPr>
              <a:t>Strategiczna bezradność – zachowania sugerujące nieumiejętność wykonania zadania, przerywanie zadania, celowe obniżanie jakości </a:t>
            </a:r>
            <a:endParaRPr lang="pl-PL" sz="2250" dirty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pl-PL" sz="2250" dirty="0">
                <a:solidFill>
                  <a:schemeClr val="bg1"/>
                </a:solidFill>
              </a:rPr>
              <a:t>Agresja</a:t>
            </a:r>
          </a:p>
          <a:p>
            <a:pPr marL="342900" indent="-342900">
              <a:buAutoNum type="arabicParenR"/>
            </a:pPr>
            <a:r>
              <a:rPr lang="pl-PL" sz="2250" dirty="0"/>
              <a:t>Działanie z odroczeniem</a:t>
            </a:r>
          </a:p>
          <a:p>
            <a:pPr marL="342900" indent="-342900">
              <a:buAutoNum type="arabicParenR"/>
            </a:pPr>
            <a:endParaRPr lang="pl-PL" dirty="0"/>
          </a:p>
          <a:p>
            <a:pPr marL="342900" indent="-342900">
              <a:buAutoNum type="arabicParenR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99076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56" y="655093"/>
            <a:ext cx="2553637" cy="3916907"/>
          </a:xfrm>
        </p:spPr>
        <p:txBody>
          <a:bodyPr rtlCol="0"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Zachowania manipulacyjne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C2D5CA-F085-455D-A933-AC217F1D6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311" y="655093"/>
            <a:ext cx="4515593" cy="39169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l-PL" sz="1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2500" dirty="0">
                <a:solidFill>
                  <a:schemeClr val="tx1"/>
                </a:solidFill>
              </a:rPr>
              <a:t>Trzeba wziąć pod uwagę:</a:t>
            </a:r>
          </a:p>
          <a:p>
            <a:r>
              <a:rPr lang="pl-PL" sz="2500" dirty="0">
                <a:solidFill>
                  <a:schemeClr val="tx1"/>
                </a:solidFill>
              </a:rPr>
              <a:t>poziom empatii</a:t>
            </a:r>
          </a:p>
          <a:p>
            <a:r>
              <a:rPr lang="pl-PL" sz="2500" dirty="0">
                <a:solidFill>
                  <a:schemeClr val="tx1"/>
                </a:solidFill>
              </a:rPr>
              <a:t>poziom teorii umysłu</a:t>
            </a:r>
          </a:p>
          <a:p>
            <a:r>
              <a:rPr lang="pl-PL" sz="2500" dirty="0">
                <a:solidFill>
                  <a:schemeClr val="tx1"/>
                </a:solidFill>
              </a:rPr>
              <a:t>poziom sprawności funkcji wykonawczych (zdolność do planowania, organizowania, utrzymywania koncentracji, kontrolowania impulsów)</a:t>
            </a:r>
          </a:p>
          <a:p>
            <a:r>
              <a:rPr lang="pl-PL" sz="2500" dirty="0">
                <a:solidFill>
                  <a:schemeClr val="tx1"/>
                </a:solidFill>
              </a:rPr>
              <a:t>poziom inteligencji</a:t>
            </a:r>
          </a:p>
          <a:p>
            <a:pPr marL="0" indent="0">
              <a:buNone/>
            </a:pPr>
            <a:endParaRPr lang="pl-PL" sz="1875" dirty="0">
              <a:solidFill>
                <a:schemeClr val="tx1"/>
              </a:solidFill>
            </a:endParaRPr>
          </a:p>
          <a:p>
            <a:endParaRPr lang="pl-PL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965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960121"/>
            <a:ext cx="2743200" cy="3376748"/>
          </a:xfrm>
        </p:spPr>
        <p:txBody>
          <a:bodyPr rtlCol="0" anchor="t">
            <a:normAutofit/>
          </a:bodyPr>
          <a:lstStyle/>
          <a:p>
            <a:br>
              <a:rPr lang="pl-PL" sz="2400" dirty="0">
                <a:solidFill>
                  <a:schemeClr val="bg1"/>
                </a:solidFill>
              </a:rPr>
            </a:br>
            <a:br>
              <a:rPr lang="pl-PL" sz="2400" dirty="0">
                <a:solidFill>
                  <a:schemeClr val="bg1"/>
                </a:solidFill>
              </a:rPr>
            </a:b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Zachowania manipulacyjne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C2D5CA-F085-455D-A933-AC217F1D6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0014" y="960121"/>
            <a:ext cx="4528410" cy="3376748"/>
          </a:xfrm>
        </p:spPr>
        <p:txBody>
          <a:bodyPr anchor="t">
            <a:normAutofit/>
          </a:bodyPr>
          <a:lstStyle/>
          <a:p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sz="2625" dirty="0">
                <a:solidFill>
                  <a:schemeClr val="bg1"/>
                </a:solidFill>
              </a:rPr>
              <a:t>Zachowania te wzmacnia skuteczność – dziecko osiąga cel i utrwala/nasila zachowania trudne.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804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Kontakty społeczne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000" dirty="0"/>
              <a:t>Jakość relacji społecznych zależy od wieku osób, z którymi dziecko z ZA wchodzi w relacje:</a:t>
            </a:r>
          </a:p>
          <a:p>
            <a:pPr marL="342900" indent="-342900">
              <a:buAutoNum type="arabicParenR"/>
            </a:pPr>
            <a:r>
              <a:rPr lang="pl-PL" sz="2000" dirty="0"/>
              <a:t>Z dorosłymi relacje mogą być partnerskie lub złe (nieakceptacja reguł)</a:t>
            </a:r>
          </a:p>
          <a:p>
            <a:pPr marL="342900" indent="-342900">
              <a:buAutoNum type="arabicParenR"/>
            </a:pPr>
            <a:r>
              <a:rPr lang="pl-PL" sz="2000" dirty="0"/>
              <a:t>Z rówieśnikami  (równolatkami!!!) – zwykle relacje są złe (dominacja lub wycofanie)</a:t>
            </a:r>
          </a:p>
          <a:p>
            <a:pPr marL="342900" indent="-342900">
              <a:buAutoNum type="arabicParenR"/>
            </a:pPr>
            <a:r>
              <a:rPr lang="pl-PL" sz="2000" dirty="0"/>
              <a:t>Mniej diagnostyczne są relacje z dziećmi starszymi i młodszymi</a:t>
            </a:r>
          </a:p>
          <a:p>
            <a:pPr marL="342900" indent="-342900">
              <a:buAutoNum type="arabicParenR"/>
            </a:pPr>
            <a:r>
              <a:rPr lang="pl-PL" sz="2000" dirty="0"/>
              <a:t>Stosunek do reguł – brak akceptacji lub nadmierne przywiązanie (sztywność).</a:t>
            </a:r>
          </a:p>
        </p:txBody>
      </p:sp>
    </p:spTree>
    <p:extLst>
      <p:ext uri="{BB962C8B-B14F-4D97-AF65-F5344CB8AC3E}">
        <p14:creationId xmlns:p14="http://schemas.microsoft.com/office/powerpoint/2010/main" val="22814460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6E358B-265D-40EA-BAE6-5A9B8A483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Płeć a 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EB5F9C-BA8A-4F99-B824-D0A96215C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r>
              <a:rPr lang="pl-PL" sz="2625" dirty="0"/>
              <a:t>Różnice w społecznym postrzeganiu/akceptowaniu ZA u mężczyzn i u kobiet.</a:t>
            </a:r>
          </a:p>
        </p:txBody>
      </p:sp>
    </p:spTree>
    <p:extLst>
      <p:ext uri="{BB962C8B-B14F-4D97-AF65-F5344CB8AC3E}">
        <p14:creationId xmlns:p14="http://schemas.microsoft.com/office/powerpoint/2010/main" val="307925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Różnice płciowe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500" dirty="0"/>
              <a:t>Brak opisu typu żeńskiego ZA</a:t>
            </a:r>
          </a:p>
          <a:p>
            <a:pPr marL="0" indent="0">
              <a:buNone/>
            </a:pPr>
            <a:endParaRPr lang="pl-PL" sz="2500" dirty="0"/>
          </a:p>
          <a:p>
            <a:pPr marL="0" indent="0">
              <a:buNone/>
            </a:pPr>
            <a:r>
              <a:rPr lang="pl-PL" sz="2500" dirty="0"/>
              <a:t>Cechy wyróżniające dziewczynki:</a:t>
            </a:r>
          </a:p>
          <a:p>
            <a:pPr marL="342900" indent="-342900">
              <a:buAutoNum type="arabicParenR"/>
            </a:pPr>
            <a:r>
              <a:rPr lang="pl-PL" sz="2500" dirty="0"/>
              <a:t>Niekiedy męski typ </a:t>
            </a:r>
            <a:r>
              <a:rPr lang="pl-PL" sz="2500" dirty="0" err="1"/>
              <a:t>zachowań</a:t>
            </a:r>
            <a:r>
              <a:rPr lang="pl-PL" sz="2500" dirty="0"/>
              <a:t>, ubioru, zainteresowań.</a:t>
            </a:r>
          </a:p>
          <a:p>
            <a:pPr marL="342900" indent="-342900">
              <a:buAutoNum type="arabicParenR"/>
            </a:pPr>
            <a:r>
              <a:rPr lang="pl-PL" sz="2500" dirty="0"/>
              <a:t>Słabsza pamięć mechaniczna</a:t>
            </a:r>
          </a:p>
          <a:p>
            <a:pPr marL="342900" indent="-342900">
              <a:buAutoNum type="arabicParenR"/>
            </a:pPr>
            <a:r>
              <a:rPr lang="pl-PL" sz="2500" dirty="0"/>
              <a:t>Mniej fiksacji tematycznych (najwyższa frekwencja – konie)</a:t>
            </a:r>
          </a:p>
          <a:p>
            <a:pPr marL="342900" indent="-342900">
              <a:buAutoNum type="arabicParenR"/>
            </a:pPr>
            <a:r>
              <a:rPr lang="pl-PL" sz="2500" dirty="0"/>
              <a:t>Najczęściej występująca manipulacja emocjonalna</a:t>
            </a:r>
          </a:p>
          <a:p>
            <a:pPr marL="342900" indent="-342900">
              <a:buAutoNum type="arabicParenR"/>
            </a:pPr>
            <a:r>
              <a:rPr lang="pl-PL" sz="2500" dirty="0"/>
              <a:t>Mniej wyraźny problem w grupie rówieśniczej (także przez wpływ </a:t>
            </a:r>
            <a:r>
              <a:rPr lang="pl-PL" sz="2500" dirty="0" err="1"/>
              <a:t>zachowań</a:t>
            </a:r>
            <a:r>
              <a:rPr lang="pl-PL" sz="2500" dirty="0"/>
              <a:t> grupy)</a:t>
            </a:r>
          </a:p>
          <a:p>
            <a:pPr marL="342900" indent="-342900">
              <a:buAutoNum type="arabicParenR"/>
            </a:pPr>
            <a:endParaRPr lang="pl-PL" sz="25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93636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900" y="272353"/>
            <a:ext cx="5575553" cy="1105748"/>
          </a:xfrm>
        </p:spPr>
        <p:txBody>
          <a:bodyPr rtlCol="0">
            <a:normAutofit/>
          </a:bodyPr>
          <a:lstStyle/>
          <a:p>
            <a:r>
              <a:rPr lang="pl-PL" dirty="0"/>
              <a:t>Układ terapeutyczny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100E403F-0AF7-4213-A9AF-33E5C112AE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42051" y="1559719"/>
          <a:ext cx="5773199" cy="3018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D45E8935-4249-4367-BC2D-B95C34B09FAF}"/>
              </a:ext>
            </a:extLst>
          </p:cNvPr>
          <p:cNvSpPr txBox="1"/>
          <p:nvPr/>
        </p:nvSpPr>
        <p:spPr>
          <a:xfrm>
            <a:off x="4224033" y="2938937"/>
            <a:ext cx="1209236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50" b="1" dirty="0"/>
              <a:t>   </a:t>
            </a:r>
            <a:r>
              <a:rPr lang="pl-PL" sz="1800" b="1" dirty="0"/>
              <a:t>DZIECKO z ZA</a:t>
            </a:r>
          </a:p>
        </p:txBody>
      </p:sp>
    </p:spTree>
    <p:extLst>
      <p:ext uri="{BB962C8B-B14F-4D97-AF65-F5344CB8AC3E}">
        <p14:creationId xmlns:p14="http://schemas.microsoft.com/office/powerpoint/2010/main" val="21201324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</p:spPr>
        <p:txBody>
          <a:bodyPr rtlCol="0">
            <a:normAutofit/>
          </a:bodyPr>
          <a:lstStyle/>
          <a:p>
            <a:r>
              <a:rPr lang="pl-PL" dirty="0"/>
              <a:t>Układ edukacyjny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100E403F-0AF7-4213-A9AF-33E5C112AE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867141"/>
              </p:ext>
            </p:extLst>
          </p:nvPr>
        </p:nvGraphicFramePr>
        <p:xfrm>
          <a:off x="857251" y="1474471"/>
          <a:ext cx="7783410" cy="3097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2736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BB1EB-520A-4799-9709-9A7494DF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50" dirty="0"/>
              <a:t>Dlaczego DSM nie radzi sobie z diagnozą różnicową np. autyzmu i ZA?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81EA55-AF88-4C01-914D-D3D48C84E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250" dirty="0"/>
              <a:t>Podstawę realizowanej w DSM koncepcji stworzył Emil </a:t>
            </a:r>
            <a:r>
              <a:rPr lang="pl-PL" sz="2250" dirty="0" err="1"/>
              <a:t>Kraepelin</a:t>
            </a:r>
            <a:r>
              <a:rPr lang="pl-PL" sz="2250" dirty="0"/>
              <a:t>, niemiecki psychiatra (</a:t>
            </a:r>
            <a:r>
              <a:rPr lang="pl-PL" sz="2250" dirty="0" err="1"/>
              <a:t>Trull</a:t>
            </a:r>
            <a:r>
              <a:rPr lang="pl-PL" sz="2250" dirty="0"/>
              <a:t> i in. 2005), którego koncepcje nozologiczne zakładały, że choroby psychiczne mają wyraźne granice między normą a dysfunkcją. </a:t>
            </a:r>
          </a:p>
          <a:p>
            <a:r>
              <a:rPr lang="pl-PL" sz="2250" dirty="0"/>
              <a:t>W związku  z tym DSM definiuje zaburzenia osobowości w kategorialnym, hierarchicznych systemie taksonomicznym.</a:t>
            </a:r>
          </a:p>
        </p:txBody>
      </p:sp>
    </p:spTree>
    <p:extLst>
      <p:ext uri="{BB962C8B-B14F-4D97-AF65-F5344CB8AC3E}">
        <p14:creationId xmlns:p14="http://schemas.microsoft.com/office/powerpoint/2010/main" val="32348703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Sposoby reagowania na zachowania dzieci z ZA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2250" dirty="0"/>
          </a:p>
          <a:p>
            <a:r>
              <a:rPr lang="pl-PL" sz="2625" dirty="0"/>
              <a:t>racjonalizacja</a:t>
            </a:r>
          </a:p>
          <a:p>
            <a:endParaRPr lang="pl-PL" sz="2625" dirty="0"/>
          </a:p>
          <a:p>
            <a:r>
              <a:rPr lang="pl-PL" sz="2625" dirty="0"/>
              <a:t>brak emocjonalnego reagowania na wulgaryzmy</a:t>
            </a:r>
          </a:p>
        </p:txBody>
      </p:sp>
    </p:spTree>
    <p:extLst>
      <p:ext uri="{BB962C8B-B14F-4D97-AF65-F5344CB8AC3E}">
        <p14:creationId xmlns:p14="http://schemas.microsoft.com/office/powerpoint/2010/main" val="32321377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Brak rozumienia związków </a:t>
            </a:r>
            <a:r>
              <a:rPr lang="pl-PL" dirty="0" err="1"/>
              <a:t>przyczynowo-skutkowych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r>
              <a:rPr lang="pl-PL" sz="2250" dirty="0"/>
              <a:t>Rozumienie relacji przyczyna – skutek jest uwarunkowane zdolnością linearnego porządkowania doświadczeń/wydarzeń.</a:t>
            </a:r>
          </a:p>
          <a:p>
            <a:endParaRPr lang="pl-PL" sz="2250" dirty="0"/>
          </a:p>
          <a:p>
            <a:r>
              <a:rPr lang="pl-PL" sz="2250" dirty="0"/>
              <a:t>Dzieci z ZA mogą nie rozumieć argumentacji przyczyna – skutek </a:t>
            </a:r>
            <a:r>
              <a:rPr lang="pl-PL" sz="2250" i="1" dirty="0"/>
              <a:t>(jak będziesz wychodził z basenu bez czapki, to będziesz chory </a:t>
            </a:r>
            <a:r>
              <a:rPr lang="pl-PL" sz="2250" dirty="0">
                <a:solidFill>
                  <a:srgbClr val="FF0000"/>
                </a:solidFill>
              </a:rPr>
              <a:t>nie musi być rozumiane</a:t>
            </a:r>
            <a:r>
              <a:rPr lang="pl-PL" sz="2250" i="1" dirty="0"/>
              <a:t>: nie wychodź bez czapki z basenu)</a:t>
            </a:r>
          </a:p>
        </p:txBody>
      </p:sp>
    </p:spTree>
    <p:extLst>
      <p:ext uri="{BB962C8B-B14F-4D97-AF65-F5344CB8AC3E}">
        <p14:creationId xmlns:p14="http://schemas.microsoft.com/office/powerpoint/2010/main" val="11531062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</p:spPr>
        <p:txBody>
          <a:bodyPr>
            <a:normAutofit/>
          </a:bodyPr>
          <a:lstStyle/>
          <a:p>
            <a:r>
              <a:rPr lang="pl-PL" dirty="0"/>
              <a:t>Werbalizacja hierarchii społecznej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A1BD958D-3202-4B09-85B4-DDCF0E966A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57251" y="1723897"/>
          <a:ext cx="7404497" cy="2848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52185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</p:spPr>
        <p:txBody>
          <a:bodyPr rtlCol="0"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Sposoby rozmowy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F9A7C2-626C-454C-9533-F385EBE09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1" y="2139398"/>
            <a:ext cx="7404653" cy="24326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2625" dirty="0">
                <a:solidFill>
                  <a:schemeClr val="tx1"/>
                </a:solidFill>
              </a:rPr>
              <a:t>tłumaczenie (wyjaśnianie) ≠ negocjacje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477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9" y="457200"/>
            <a:ext cx="2523284" cy="4204607"/>
          </a:xfrm>
        </p:spPr>
        <p:txBody>
          <a:bodyPr rtlCol="0">
            <a:normAutofit/>
          </a:bodyPr>
          <a:lstStyle/>
          <a:p>
            <a:r>
              <a:rPr lang="pl-PL" sz="3600"/>
              <a:t>Reguły i granice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AE37A036-194D-4C7B-AED6-6F7AEFE9D4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920929"/>
              </p:ext>
            </p:extLst>
          </p:nvPr>
        </p:nvGraphicFramePr>
        <p:xfrm>
          <a:off x="3408760" y="899894"/>
          <a:ext cx="4838957" cy="3350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89873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</p:spPr>
        <p:txBody>
          <a:bodyPr rtlCol="0"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Wysokie technologie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F9A7C2-626C-454C-9533-F385EBE09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1" y="2139398"/>
            <a:ext cx="7404653" cy="24326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chemeClr val="tx1"/>
                </a:solidFill>
              </a:rPr>
              <a:t>UWAGA!!!!</a:t>
            </a: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</a:endParaRPr>
          </a:p>
          <a:p>
            <a:r>
              <a:rPr lang="pl-PL" sz="2000" dirty="0">
                <a:solidFill>
                  <a:schemeClr val="tx1"/>
                </a:solidFill>
              </a:rPr>
              <a:t>Nie mogą zastąpić relacji społecznych</a:t>
            </a:r>
          </a:p>
          <a:p>
            <a:r>
              <a:rPr lang="pl-PL" sz="2000" dirty="0">
                <a:solidFill>
                  <a:schemeClr val="tx1"/>
                </a:solidFill>
              </a:rPr>
              <a:t>Nie mogą być uspokajaczem</a:t>
            </a:r>
          </a:p>
          <a:p>
            <a:r>
              <a:rPr lang="pl-PL" sz="2000" dirty="0">
                <a:solidFill>
                  <a:schemeClr val="tx1"/>
                </a:solidFill>
              </a:rPr>
              <a:t>Grożą uzależnieniem/nadprodukcją adrenaliny</a:t>
            </a:r>
          </a:p>
        </p:txBody>
      </p:sp>
    </p:spTree>
    <p:extLst>
      <p:ext uri="{BB962C8B-B14F-4D97-AF65-F5344CB8AC3E}">
        <p14:creationId xmlns:p14="http://schemas.microsoft.com/office/powerpoint/2010/main" val="17582877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425599"/>
            <a:ext cx="7406640" cy="1017270"/>
          </a:xfrm>
        </p:spPr>
        <p:txBody>
          <a:bodyPr rtlCol="0"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Dzienniczki/wizualizacje zasad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F9A7C2-626C-454C-9533-F385EBE09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1" y="2139398"/>
            <a:ext cx="7404653" cy="24326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2250" dirty="0">
                <a:solidFill>
                  <a:schemeClr val="tx1"/>
                </a:solidFill>
              </a:rPr>
              <a:t>Można zapisywać/rysować reguły, aby potem łatwiej odwołać się do ustaleń.</a:t>
            </a:r>
          </a:p>
        </p:txBody>
      </p:sp>
    </p:spTree>
    <p:extLst>
      <p:ext uri="{BB962C8B-B14F-4D97-AF65-F5344CB8AC3E}">
        <p14:creationId xmlns:p14="http://schemas.microsoft.com/office/powerpoint/2010/main" val="27977671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9859" y="457200"/>
            <a:ext cx="2523284" cy="4204607"/>
          </a:xfrm>
        </p:spPr>
        <p:txBody>
          <a:bodyPr>
            <a:normAutofit/>
          </a:bodyPr>
          <a:lstStyle/>
          <a:p>
            <a:r>
              <a:rPr lang="pl-PL" sz="3600"/>
              <a:t>Zasady komunikacji z dzieckiem z ZA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67D92984-B59C-47F7-814E-124137D856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13978"/>
              </p:ext>
            </p:extLst>
          </p:nvPr>
        </p:nvGraphicFramePr>
        <p:xfrm>
          <a:off x="2916937" y="457200"/>
          <a:ext cx="5737205" cy="3968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52533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sz="2500" dirty="0"/>
              <a:t>Najważniejszy komunikat dla dziecka z ZA (niekoniecznie werbalny) – TWOJE NIEPOŻĄDANE ZACHOWANIA SĄ NIESKUTECZNE !</a:t>
            </a:r>
          </a:p>
          <a:p>
            <a:endParaRPr lang="pl-PL" sz="2500" dirty="0"/>
          </a:p>
          <a:p>
            <a:endParaRPr lang="pl-PL" sz="2500" dirty="0"/>
          </a:p>
          <a:p>
            <a:r>
              <a:rPr lang="pl-PL" sz="2500" dirty="0"/>
              <a:t>Dziecko nie może przejąć kontroli nad naszymi emocjami i psychiką.</a:t>
            </a:r>
          </a:p>
        </p:txBody>
      </p:sp>
    </p:spTree>
    <p:extLst>
      <p:ext uri="{BB962C8B-B14F-4D97-AF65-F5344CB8AC3E}">
        <p14:creationId xmlns:p14="http://schemas.microsoft.com/office/powerpoint/2010/main" val="10423209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Jednoznaczne wyznaczanie warunków kończenia aktywności (zwłaszcza a charakterze fiksacyjnym)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sz="2500" dirty="0"/>
              <a:t>Możemy jeszcze zagrać dwa razy…</a:t>
            </a:r>
          </a:p>
          <a:p>
            <a:r>
              <a:rPr lang="pl-PL" sz="2500" dirty="0"/>
              <a:t>Możesz pobawić się 15 minut dinozaurami…</a:t>
            </a:r>
          </a:p>
          <a:p>
            <a:r>
              <a:rPr lang="pl-PL" sz="2500" dirty="0"/>
              <a:t>Możesz jeszcze przeczytać 10 stron…</a:t>
            </a:r>
          </a:p>
        </p:txBody>
      </p:sp>
    </p:spTree>
    <p:extLst>
      <p:ext uri="{BB962C8B-B14F-4D97-AF65-F5344CB8AC3E}">
        <p14:creationId xmlns:p14="http://schemas.microsoft.com/office/powerpoint/2010/main" val="1101333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>
            <a:extLst>
              <a:ext uri="{FF2B5EF4-FFF2-40B4-BE49-F238E27FC236}">
                <a16:creationId xmlns:a16="http://schemas.microsoft.com/office/drawing/2014/main" id="{8909AD5F-5FCF-4868-91AA-A5F26CF4E9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Epidemiologia</a:t>
            </a:r>
          </a:p>
        </p:txBody>
      </p:sp>
      <p:sp>
        <p:nvSpPr>
          <p:cNvPr id="32771" name="Symbol zastępczy zawartości 2">
            <a:extLst>
              <a:ext uri="{FF2B5EF4-FFF2-40B4-BE49-F238E27FC236}">
                <a16:creationId xmlns:a16="http://schemas.microsoft.com/office/drawing/2014/main" id="{2524B61A-5F6D-492C-AE68-2AACB26F37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sz="3000"/>
              <a:t>Zespół Aspergera – zaburzenie o charakterze „spektrum”</a:t>
            </a:r>
          </a:p>
          <a:p>
            <a:endParaRPr lang="pl-PL" altLang="pl-PL" sz="3000"/>
          </a:p>
          <a:p>
            <a:r>
              <a:rPr lang="pl-PL" altLang="pl-PL" sz="3000"/>
              <a:t>Brak statystycznych danych o zachorowalności – jest wyższa niż w autyzmie.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Różnica w poziomie konkretyzacji: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sz="2500" dirty="0"/>
              <a:t>Nie wolno zadawać takich pytań….</a:t>
            </a:r>
          </a:p>
          <a:p>
            <a:r>
              <a:rPr lang="pl-PL" sz="2500" dirty="0"/>
              <a:t>Nie wolno pytać, ile ktoś zarabia (dlaczego ktoś jest gruby)….</a:t>
            </a:r>
          </a:p>
        </p:txBody>
      </p:sp>
    </p:spTree>
    <p:extLst>
      <p:ext uri="{BB962C8B-B14F-4D97-AF65-F5344CB8AC3E}">
        <p14:creationId xmlns:p14="http://schemas.microsoft.com/office/powerpoint/2010/main" val="4382312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Obniżanie </a:t>
            </a:r>
            <a:r>
              <a:rPr lang="pl-PL" dirty="0" err="1"/>
              <a:t>nadkompetencji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r>
              <a:rPr lang="pl-PL" sz="2500" dirty="0"/>
              <a:t>Patetyczny język dzieci z ZA jest dowodem </a:t>
            </a:r>
            <a:r>
              <a:rPr lang="pl-PL" sz="2500" dirty="0" err="1"/>
              <a:t>nadkompetencji</a:t>
            </a:r>
            <a:r>
              <a:rPr lang="pl-PL" sz="2500" dirty="0"/>
              <a:t>, uniemożliwiającej prawidłową komunikację z rówieśnikami.</a:t>
            </a:r>
          </a:p>
          <a:p>
            <a:endParaRPr lang="pl-PL" sz="2500" dirty="0"/>
          </a:p>
          <a:p>
            <a:r>
              <a:rPr lang="pl-PL" sz="2500" dirty="0"/>
              <a:t>Nie wolno stymulować nienormatywnego dla wieku rozwoju słownictwa i struktur składniowych</a:t>
            </a:r>
          </a:p>
        </p:txBody>
      </p:sp>
    </p:spTree>
    <p:extLst>
      <p:ext uri="{BB962C8B-B14F-4D97-AF65-F5344CB8AC3E}">
        <p14:creationId xmlns:p14="http://schemas.microsoft.com/office/powerpoint/2010/main" val="36761074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Narracja ważniejsza niż encyklopedia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sz="2500" dirty="0"/>
              <a:t>Narracja bywa trudna dla dzieci z ZA – wymaga rozumienia wielu relacji i motywacji działania bohaterów</a:t>
            </a:r>
          </a:p>
          <a:p>
            <a:endParaRPr lang="pl-PL" sz="2500" dirty="0"/>
          </a:p>
          <a:p>
            <a:r>
              <a:rPr lang="pl-PL" sz="2500" dirty="0"/>
              <a:t>Analityczny umysł dziecka z ZA preferuje encyklopedie i leksykony</a:t>
            </a:r>
          </a:p>
        </p:txBody>
      </p:sp>
    </p:spTree>
    <p:extLst>
      <p:ext uri="{BB962C8B-B14F-4D97-AF65-F5344CB8AC3E}">
        <p14:creationId xmlns:p14="http://schemas.microsoft.com/office/powerpoint/2010/main" val="25508902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ytuł 1">
            <a:extLst>
              <a:ext uri="{FF2B5EF4-FFF2-40B4-BE49-F238E27FC236}">
                <a16:creationId xmlns:a16="http://schemas.microsoft.com/office/drawing/2014/main" id="{453EEC8C-EE99-4720-B54F-47EE62FE18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0757" y="655093"/>
            <a:ext cx="2454782" cy="3916907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2500" dirty="0">
                <a:solidFill>
                  <a:schemeClr val="bg1"/>
                </a:solidFill>
              </a:rPr>
              <a:t>Reguły rywalizacji</a:t>
            </a:r>
          </a:p>
        </p:txBody>
      </p:sp>
      <p:sp>
        <p:nvSpPr>
          <p:cNvPr id="89091" name="Symbol zastępczy zawartości 2">
            <a:extLst>
              <a:ext uri="{FF2B5EF4-FFF2-40B4-BE49-F238E27FC236}">
                <a16:creationId xmlns:a16="http://schemas.microsoft.com/office/drawing/2014/main" id="{82858DC5-EC95-4DE1-89F9-9A814C9FE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311" y="655093"/>
            <a:ext cx="4515593" cy="3916907"/>
          </a:xfrm>
        </p:spPr>
        <p:txBody>
          <a:bodyPr rtlCol="0" anchor="ctr">
            <a:normAutofit/>
          </a:bodyPr>
          <a:lstStyle/>
          <a:p>
            <a:pPr marL="34290" indent="0">
              <a:buNone/>
              <a:defRPr/>
            </a:pPr>
            <a:r>
              <a:rPr lang="pl-PL" altLang="pl-PL" sz="2625" dirty="0">
                <a:solidFill>
                  <a:schemeClr val="tx1"/>
                </a:solidFill>
              </a:rPr>
              <a:t>Trzeba wcześnie stosować prawidłowe reguły rywalizacji. Budowanie fałszywych obrazów umiejętności powoduje kumulację negatywnych emocji.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303" y="457200"/>
            <a:ext cx="5117058" cy="1017270"/>
          </a:xfrm>
        </p:spPr>
        <p:txBody>
          <a:bodyPr rtlCol="0">
            <a:normAutofit/>
          </a:bodyPr>
          <a:lstStyle/>
          <a:p>
            <a:r>
              <a:rPr lang="pl-PL" dirty="0"/>
              <a:t>Rozumienie odmienności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7AD3013-1B11-4934-8768-C54BFF852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049" y="1395226"/>
            <a:ext cx="2351561" cy="2351561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F9A7C2-626C-454C-9533-F385EBE09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303" y="1543050"/>
            <a:ext cx="5117058" cy="3028950"/>
          </a:xfrm>
        </p:spPr>
        <p:txBody>
          <a:bodyPr>
            <a:normAutofit/>
          </a:bodyPr>
          <a:lstStyle/>
          <a:p>
            <a:endParaRPr lang="pl-PL" dirty="0"/>
          </a:p>
          <a:p>
            <a:r>
              <a:rPr lang="pl-PL" sz="2625" dirty="0"/>
              <a:t>Dziecka z ZA nie da się wyleczyć, naprawić, przeprogramować</a:t>
            </a:r>
          </a:p>
          <a:p>
            <a:endParaRPr lang="pl-PL" sz="2625" dirty="0"/>
          </a:p>
          <a:p>
            <a:r>
              <a:rPr lang="pl-PL" sz="2625" dirty="0"/>
              <a:t>Należy podjąć wysiłek nauczenia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67695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ytuł 1">
            <a:extLst>
              <a:ext uri="{FF2B5EF4-FFF2-40B4-BE49-F238E27FC236}">
                <a16:creationId xmlns:a16="http://schemas.microsoft.com/office/drawing/2014/main" id="{BAD03441-5A7F-4EE6-BDAA-68272016F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138243" name="Symbol zastępczy zawartości 2">
            <a:extLst>
              <a:ext uri="{FF2B5EF4-FFF2-40B4-BE49-F238E27FC236}">
                <a16:creationId xmlns:a16="http://schemas.microsoft.com/office/drawing/2014/main" id="{F845DD20-BC65-4256-9515-773D99BE2F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l-PL" altLang="pl-PL"/>
          </a:p>
        </p:txBody>
      </p:sp>
      <p:pic>
        <p:nvPicPr>
          <p:cNvPr id="138244" name="Picture 2" descr="http://www.koobe.pl/static/31/31227/img/0d720020adb853447efc23e272a58346_0_0_n_100/cover.jpg">
            <a:extLst>
              <a:ext uri="{FF2B5EF4-FFF2-40B4-BE49-F238E27FC236}">
                <a16:creationId xmlns:a16="http://schemas.microsoft.com/office/drawing/2014/main" id="{91AAF934-585F-4615-9378-D89D4B811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31" y="411956"/>
            <a:ext cx="317182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dagogika, resocjalizacja - Aspergirls">
            <a:extLst>
              <a:ext uri="{FF2B5EF4-FFF2-40B4-BE49-F238E27FC236}">
                <a16:creationId xmlns:a16="http://schemas.microsoft.com/office/drawing/2014/main" id="{C36B515D-51F3-40A5-A6CB-164E32DF2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818" y="154641"/>
            <a:ext cx="3475073" cy="500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2130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zoteryka, magia, UFO - Mózg autystyczny.">
            <a:extLst>
              <a:ext uri="{FF2B5EF4-FFF2-40B4-BE49-F238E27FC236}">
                <a16:creationId xmlns:a16="http://schemas.microsoft.com/office/drawing/2014/main" id="{442964D8-62DD-43BA-A5D0-86B024F9E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53" y="73959"/>
            <a:ext cx="3249699" cy="496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0229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trz mi w oczy. Moje życie z zespołem Aspergera - Eduksiegarnia.pl">
            <a:extLst>
              <a:ext uri="{FF2B5EF4-FFF2-40B4-BE49-F238E27FC236}">
                <a16:creationId xmlns:a16="http://schemas.microsoft.com/office/drawing/2014/main" id="{255CC0EB-E43D-447A-9F82-A41A3CC1B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451" y="121769"/>
            <a:ext cx="3564609" cy="505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7843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dawanie normalnej. Życie z zespołem Aspergera - Liane Holliday Willey -  Książka - Księgarnia internetowa Bonito.pl">
            <a:extLst>
              <a:ext uri="{FF2B5EF4-FFF2-40B4-BE49-F238E27FC236}">
                <a16:creationId xmlns:a16="http://schemas.microsoft.com/office/drawing/2014/main" id="{670B326F-7B04-448C-981E-F99D48122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0"/>
            <a:ext cx="35115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911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>
            <a:extLst>
              <a:ext uri="{FF2B5EF4-FFF2-40B4-BE49-F238E27FC236}">
                <a16:creationId xmlns:a16="http://schemas.microsoft.com/office/drawing/2014/main" id="{3D0D3D4A-B729-4EB1-8D13-22FCCB4774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Medialny obraz ZA</a:t>
            </a:r>
          </a:p>
        </p:txBody>
      </p:sp>
      <p:sp>
        <p:nvSpPr>
          <p:cNvPr id="34819" name="Symbol zastępczy zawartości 2">
            <a:extLst>
              <a:ext uri="{FF2B5EF4-FFF2-40B4-BE49-F238E27FC236}">
                <a16:creationId xmlns:a16="http://schemas.microsoft.com/office/drawing/2014/main" id="{639D46A4-BE78-4FD3-A420-4FC1C4BDBA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34820" name="AutoShape 2" descr="data:image/jpeg;base64,/9j/4AAQSkZJRgABAQAAAQABAAD/2wCEAAkGBwgHBgkIBwgKCgkLDRYPDQwMDRsUFRAWIB0iIiAdHx8kKDQsJCYxJx8fLT0tMTU3Ojo6Iys/RD84QzQ5OjcBCgoKDQwNGg8PGjclHyU3Nzc3Nzc3Nzc3Nzc3Nzc3Nzc3Nzc3Nzc3Nzc3Nzc3Nzc3Nzc3Nzc3Nzc3Nzc3Nzc3N//AABEIAGkATgMBIgACEQEDEQH/xAAbAAADAQEBAQEAAAAAAAAAAAAEBQYHAwIBAP/EADsQAAIBAwICCAIHBgcAAAAAAAECAwAEEQUhEjEGEyJBUWFxgTKRBxQzQnKxwRU0NVJicyMkJZKhstH/xAAZAQADAQEBAAAAAAAAAAAAAAACAwQBAAX/xAAfEQADAQACAgMBAAAAAAAAAAAAAQIRAyESUQQTQTH/2gAMAwEAAhEDEQA/ANBOFG9c5JjskIBc8yeS12MayDDCuipFDESAB4k1gYDIhiuY5hg8alHx+ddROI5jGhULsOLHzoK4vxK5SI8WDs/cK+ATyJho+EkHtAUquTBqnQg3XVXjM7jBABcEY2om3uS8jKW4sHI8xSFrcbxuTv7D50FFYXkd11kMzCFRkji3ND9jN8UVliyR/WEk+MuWweZBrlKjv9ZdTICuOBQTSu31ANcr1krK4IyC2x8QPaqmB1lhDKwbzFHNeSBroUTRzMsgALqy943BrpHGxlY8DhOBcZFNSMV4o8B8gVBSbpJqS28ZhXHGe4c8edPIxvUJrtvLJ0guldux1g2/pCjA+ZNZbxHQtZ202eADD4U7bEnGaobWaJRnL48u2B8qmbaLMZZYu03LPhRdvBdtsjLGf5hkD86kdoqXG2M7m9iV+x1bE/e76XzyJef5dFzn4jvw+m9Frpchw1xdmVj4jFEx28UGMYz6YoHfoOeL2K2tOFeyAWXONuXpXGPWJ7IM1qxYxntQnvHlTW4mjUncVKay/U3scsfJ9m9e410UzuSVhplhdR31jDcxHKyLkV0IpV0OdX0bCgjEjZHmacEV6EvUQNYwZSqfGwHqcVFam6nX78u6hJGVFbw7FPb0Wt/FFc3MM3VAkKVbHvUX0rmhsdRmgsssAiuBJ35WlXU0sQ2eOp7aGtrOoj6t0dZOIjcciKZW7cYyhwPWoTo/0jt5JHTVLhIZV+DrNh/upxH020a0DrDI92QdzChIB8zyqWorekVTc52yu4JSuxHvXkwyOQOIDxqEuPpMUSFItPnEWfjyvLxAzX25+kTS4kR0meR2HwopOPXwofrv0H9seywvLVlTPHv6VHa/c9UCzYARwBmlUnS7VLp+JMKpzwoZVXPhzP6UJrepzT2K/tTTn6uVhCXgcMeLmMjbfnTY46T7FXyJo17oEyNpTMuO2wIx3jFUbDepf6MbFrXorbTSRSRmZFKLIMMEAAGR4nc+hFVJ51ZCxEV9slbe5uppPqpTsfD1fDyFK+lulR9bbxDg+tNCVDH12FUV9NdyvHLo81vwMvaYjOfekF3oGqX10bm7vY2c7cthQRwdPyZRXyNa8ViJWDRzDbrFqMcUrszFlK5HPkQR70vt9It42n0x4eHhmZ1kzjKvuv8AxkZ/pNWOp2YtQnGW67ixnmp9+70rzdaXDfhWDiORV7Em5wDzGxGR5cql1z0x2KnqI/8AY2jaRE7Slp3ALkO+dgO/Ap+3Q6KXoBHCII1vkjMzNwjIlJ4+HPPH3fSvL6JbW1xF1s8l7Pxh0hVAkSkffZR4eJqvgmRNOkjlKgk78J2rHyP8DXEv0y61sNLuYIJYYR1o5lgSwbvB8x4UfcW8zwW+mW6cN2ZlkwR2lwCqAjuJLg+i+Yos6faT39wJY14jukqAZx4MDTPoHpCHpUpkwY7eJpk4BgZBAGfnmmzWsVyTk6zQbSxuLWygt1uezDEsY28Bivptbk87o+1MHNc6qxEWmD6H0hu9PcNbSMqczG26n2rQ9G6Sx6rH1Y7EwGSvj6VkVjb3NzKILOCW4uG+CKFCzH2Fah0N+j28sRDqev3htnTtC0hIJHk7cvYfOhWjKa/RvqLf6fcdniPVsce3Oklu7PEFDYNV97Fb8SxxR8MTDh55yDsahLB5IbSNZG7cP+DJn+ZOyfypXyJ6TD+PWtoMjntrSZo55kWaQb8Z34aQ64l7Zxs2jyiSA7shfPD6b0+jHXda/CuWxk454pRfQ74GlQS7/GIqmjC1rRPpF0sJ6uaUNcSEs2/fWg/RtFm+1GY80jRB7kk/9RUhHaOidZKqxd/DwjHpVN0B1WO3ivAvbZ5gHI8cbD86dx93pPzvIw0B651wi1G3mwA2GNEY7+6qtIjxp9lp2kWxg0u0it4hzES7t6nmT60PqUzy25A3HMr30TKwMfHE2QO9TQaktIM7knB9K1ANgc2Wt0PepFSWtWrWutXMZXEV6omjJ7nxhh+R9zV1PaNwPwDIzmonWtag1rW/2TbKo+qDHXDdjKMbDyA4gfP03zknynAuK/GtJ5NUl06cx8JkjbkM7g17n6TKytwKy427SkYppeaTHL/iOO2D2vI+NSEto5MjO2w2GajSX6eh5vOhf0i165urbqIiyBzgtyJB7hVd9G8axaVLb/WFhkugeqXIDHhA3A78ZHzqU0XSn1fUiEQlIzhT3ZHM06t7xJelmnSWgBsLGRYutHIk7Mw8v0Ge+qonER8ltvs0+0tItLt1uL+4dMDsqWyx8NqZ2c1zdRCSOMxRfdMrDiPsOVI7exlvdQeW5ZpERzw8XI4O1PWvra3UIW4mHML3UQrQPE8DFkznvFERX8Cq0l1IkKIpZpJGCgAeZr7L9q9IelP8Bu/w/rRAA+u9L7u+tZbXonaTXDNlWvGThRfwZ5nz/OpzQ+h86xCZjJFfZ4w/EQUNVWkfuMP4aaJ8S1p38JkSy6Uq/tNXCgYeXBce+K/aJo2j6xbSvby9Z1YxJnbGeWx3qi1f7Ae9A6b++3P9v/ygril9jY5qlYIOlk+i6No0+k6WqC/mURLFBuyg8yx7sj3OaU9FNEnSAm6j2fJxz7sAVM2H8aT+8/61rVj9kfQUYDC4LiVbCO3iU9cVHGTuR40ztdDQRjryS2N6E0/7Vvw1RjlQsw//2Q==">
            <a:extLst>
              <a:ext uri="{FF2B5EF4-FFF2-40B4-BE49-F238E27FC236}">
                <a16:creationId xmlns:a16="http://schemas.microsoft.com/office/drawing/2014/main" id="{5B68555D-EB2D-48A4-9959-C1EA27E099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9681" y="-342900"/>
            <a:ext cx="5286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350"/>
          </a:p>
        </p:txBody>
      </p:sp>
      <p:sp>
        <p:nvSpPr>
          <p:cNvPr id="34821" name="AutoShape 4" descr="data:image/jpeg;base64,/9j/4AAQSkZJRgABAQAAAQABAAD/2wCEAAkGBwgHBgkIBwgKCgkLDRYPDQwMDRsUFRAWIB0iIiAdHx8kKDQsJCYxJx8fLT0tMTU3Ojo6Iys/RD84QzQ5OjcBCgoKDQwNGg8PGjclHyU3Nzc3Nzc3Nzc3Nzc3Nzc3Nzc3Nzc3Nzc3Nzc3Nzc3Nzc3Nzc3Nzc3Nzc3Nzc3Nzc3N//AABEIAGkATgMBIgACEQEDEQH/xAAbAAADAQEBAQEAAAAAAAAAAAAEBQYHAwIBAP/EADsQAAIBAwICCAIHBgcAAAAAAAECAwAEEQUhEjEGEyJBUWFxgTKRBxQzQnKxwRU0NVJicyMkJZKhstH/xAAZAQADAQEBAAAAAAAAAAAAAAACAwQBAAX/xAAfEQADAQACAgMBAAAAAAAAAAAAAQIRAyESUQQTQTH/2gAMAwEAAhEDEQA/ANBOFG9c5JjskIBc8yeS12MayDDCuipFDESAB4k1gYDIhiuY5hg8alHx+ddROI5jGhULsOLHzoK4vxK5SI8WDs/cK+ATyJho+EkHtAUquTBqnQg3XVXjM7jBABcEY2om3uS8jKW4sHI8xSFrcbxuTv7D50FFYXkd11kMzCFRkji3ND9jN8UVliyR/WEk+MuWweZBrlKjv9ZdTICuOBQTSu31ANcr1krK4IyC2x8QPaqmB1lhDKwbzFHNeSBroUTRzMsgALqy943BrpHGxlY8DhOBcZFNSMV4o8B8gVBSbpJqS28ZhXHGe4c8edPIxvUJrtvLJ0guldux1g2/pCjA+ZNZbxHQtZ202eADD4U7bEnGaobWaJRnL48u2B8qmbaLMZZYu03LPhRdvBdtsjLGf5hkD86kdoqXG2M7m9iV+x1bE/e76XzyJef5dFzn4jvw+m9Frpchw1xdmVj4jFEx28UGMYz6YoHfoOeL2K2tOFeyAWXONuXpXGPWJ7IM1qxYxntQnvHlTW4mjUncVKay/U3scsfJ9m9e410UzuSVhplhdR31jDcxHKyLkV0IpV0OdX0bCgjEjZHmacEV6EvUQNYwZSqfGwHqcVFam6nX78u6hJGVFbw7FPb0Wt/FFc3MM3VAkKVbHvUX0rmhsdRmgsssAiuBJ35WlXU0sQ2eOp7aGtrOoj6t0dZOIjcciKZW7cYyhwPWoTo/0jt5JHTVLhIZV+DrNh/upxH020a0DrDI92QdzChIB8zyqWorekVTc52yu4JSuxHvXkwyOQOIDxqEuPpMUSFItPnEWfjyvLxAzX25+kTS4kR0meR2HwopOPXwofrv0H9seywvLVlTPHv6VHa/c9UCzYARwBmlUnS7VLp+JMKpzwoZVXPhzP6UJrepzT2K/tTTn6uVhCXgcMeLmMjbfnTY46T7FXyJo17oEyNpTMuO2wIx3jFUbDepf6MbFrXorbTSRSRmZFKLIMMEAAGR4nc+hFVJ51ZCxEV9slbe5uppPqpTsfD1fDyFK+lulR9bbxDg+tNCVDH12FUV9NdyvHLo81vwMvaYjOfekF3oGqX10bm7vY2c7cthQRwdPyZRXyNa8ViJWDRzDbrFqMcUrszFlK5HPkQR70vt9It42n0x4eHhmZ1kzjKvuv8AxkZ/pNWOp2YtQnGW67ixnmp9+70rzdaXDfhWDiORV7Em5wDzGxGR5cql1z0x2KnqI/8AY2jaRE7Slp3ALkO+dgO/Ap+3Q6KXoBHCII1vkjMzNwjIlJ4+HPPH3fSvL6JbW1xF1s8l7Pxh0hVAkSkffZR4eJqvgmRNOkjlKgk78J2rHyP8DXEv0y61sNLuYIJYYR1o5lgSwbvB8x4UfcW8zwW+mW6cN2ZlkwR2lwCqAjuJLg+i+Yos6faT39wJY14jukqAZx4MDTPoHpCHpUpkwY7eJpk4BgZBAGfnmmzWsVyTk6zQbSxuLWygt1uezDEsY28Bivptbk87o+1MHNc6qxEWmD6H0hu9PcNbSMqczG26n2rQ9G6Sx6rH1Y7EwGSvj6VkVjb3NzKILOCW4uG+CKFCzH2Fah0N+j28sRDqev3htnTtC0hIJHk7cvYfOhWjKa/RvqLf6fcdniPVsce3Oklu7PEFDYNV97Fb8SxxR8MTDh55yDsahLB5IbSNZG7cP+DJn+ZOyfypXyJ6TD+PWtoMjntrSZo55kWaQb8Z34aQ64l7Zxs2jyiSA7shfPD6b0+jHXda/CuWxk454pRfQ74GlQS7/GIqmjC1rRPpF0sJ6uaUNcSEs2/fWg/RtFm+1GY80jRB7kk/9RUhHaOidZKqxd/DwjHpVN0B1WO3ivAvbZ5gHI8cbD86dx93pPzvIw0B651wi1G3mwA2GNEY7+6qtIjxp9lp2kWxg0u0it4hzES7t6nmT60PqUzy25A3HMr30TKwMfHE2QO9TQaktIM7knB9K1ANgc2Wt0PepFSWtWrWutXMZXEV6omjJ7nxhh+R9zV1PaNwPwDIzmonWtag1rW/2TbKo+qDHXDdjKMbDyA4gfP03zknynAuK/GtJ5NUl06cx8JkjbkM7g17n6TKytwKy427SkYppeaTHL/iOO2D2vI+NSEto5MjO2w2GajSX6eh5vOhf0i165urbqIiyBzgtyJB7hVd9G8axaVLb/WFhkugeqXIDHhA3A78ZHzqU0XSn1fUiEQlIzhT3ZHM06t7xJelmnSWgBsLGRYutHIk7Mw8v0Ge+qonER8ltvs0+0tItLt1uL+4dMDsqWyx8NqZ2c1zdRCSOMxRfdMrDiPsOVI7exlvdQeW5ZpERzw8XI4O1PWvra3UIW4mHML3UQrQPE8DFkznvFERX8Cq0l1IkKIpZpJGCgAeZr7L9q9IelP8Bu/w/rRAA+u9L7u+tZbXonaTXDNlWvGThRfwZ5nz/OpzQ+h86xCZjJFfZ4w/EQUNVWkfuMP4aaJ8S1p38JkSy6Uq/tNXCgYeXBce+K/aJo2j6xbSvby9Z1YxJnbGeWx3qi1f7Ae9A6b++3P9v/ygril9jY5qlYIOlk+i6No0+k6WqC/mURLFBuyg8yx7sj3OaU9FNEnSAm6j2fJxz7sAVM2H8aT+8/61rVj9kfQUYDC4LiVbCO3iU9cVHGTuR40ztdDQRjryS2N6E0/7Vvw1RjlQsw//2Q==">
            <a:extLst>
              <a:ext uri="{FF2B5EF4-FFF2-40B4-BE49-F238E27FC236}">
                <a16:creationId xmlns:a16="http://schemas.microsoft.com/office/drawing/2014/main" id="{1F9E00F0-665D-4D44-80E5-1E70B88956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9681" y="-342900"/>
            <a:ext cx="5286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350"/>
          </a:p>
        </p:txBody>
      </p:sp>
      <p:sp>
        <p:nvSpPr>
          <p:cNvPr id="34822" name="AutoShape 6" descr="data:image/jpeg;base64,/9j/4AAQSkZJRgABAQAAAQABAAD/2wCEAAkGBwgHBgkIBwgKCgkLDRYPDQwMDRsUFRAWIB0iIiAdHx8kKDQsJCYxJx8fLT0tMTU3Ojo6Iys/RD84QzQ5OjcBCgoKDQwNGg8PGjclHyU3Nzc3Nzc3Nzc3Nzc3Nzc3Nzc3Nzc3Nzc3Nzc3Nzc3Nzc3Nzc3Nzc3Nzc3Nzc3Nzc3N//AABEIAGkATgMBIgACEQEDEQH/xAAbAAADAQEBAQEAAAAAAAAAAAAEBQYHAwIBAP/EADsQAAIBAwICCAIHBgcAAAAAAAECAwAEEQUhEjEGEyJBUWFxgTKRBxQzQnKxwRU0NVJicyMkJZKhstH/xAAZAQADAQEBAAAAAAAAAAAAAAACAwQBAAX/xAAfEQADAQACAgMBAAAAAAAAAAAAAQIRAyESUQQTQTH/2gAMAwEAAhEDEQA/ANBOFG9c5JjskIBc8yeS12MayDDCuipFDESAB4k1gYDIhiuY5hg8alHx+ddROI5jGhULsOLHzoK4vxK5SI8WDs/cK+ATyJho+EkHtAUquTBqnQg3XVXjM7jBABcEY2om3uS8jKW4sHI8xSFrcbxuTv7D50FFYXkd11kMzCFRkji3ND9jN8UVliyR/WEk+MuWweZBrlKjv9ZdTICuOBQTSu31ANcr1krK4IyC2x8QPaqmB1lhDKwbzFHNeSBroUTRzMsgALqy943BrpHGxlY8DhOBcZFNSMV4o8B8gVBSbpJqS28ZhXHGe4c8edPIxvUJrtvLJ0guldux1g2/pCjA+ZNZbxHQtZ202eADD4U7bEnGaobWaJRnL48u2B8qmbaLMZZYu03LPhRdvBdtsjLGf5hkD86kdoqXG2M7m9iV+x1bE/e76XzyJef5dFzn4jvw+m9Frpchw1xdmVj4jFEx28UGMYz6YoHfoOeL2K2tOFeyAWXONuXpXGPWJ7IM1qxYxntQnvHlTW4mjUncVKay/U3scsfJ9m9e410UzuSVhplhdR31jDcxHKyLkV0IpV0OdX0bCgjEjZHmacEV6EvUQNYwZSqfGwHqcVFam6nX78u6hJGVFbw7FPb0Wt/FFc3MM3VAkKVbHvUX0rmhsdRmgsssAiuBJ35WlXU0sQ2eOp7aGtrOoj6t0dZOIjcciKZW7cYyhwPWoTo/0jt5JHTVLhIZV+DrNh/upxH020a0DrDI92QdzChIB8zyqWorekVTc52yu4JSuxHvXkwyOQOIDxqEuPpMUSFItPnEWfjyvLxAzX25+kTS4kR0meR2HwopOPXwofrv0H9seywvLVlTPHv6VHa/c9UCzYARwBmlUnS7VLp+JMKpzwoZVXPhzP6UJrepzT2K/tTTn6uVhCXgcMeLmMjbfnTY46T7FXyJo17oEyNpTMuO2wIx3jFUbDepf6MbFrXorbTSRSRmZFKLIMMEAAGR4nc+hFVJ51ZCxEV9slbe5uppPqpTsfD1fDyFK+lulR9bbxDg+tNCVDH12FUV9NdyvHLo81vwMvaYjOfekF3oGqX10bm7vY2c7cthQRwdPyZRXyNa8ViJWDRzDbrFqMcUrszFlK5HPkQR70vt9It42n0x4eHhmZ1kzjKvuv8AxkZ/pNWOp2YtQnGW67ixnmp9+70rzdaXDfhWDiORV7Em5wDzGxGR5cql1z0x2KnqI/8AY2jaRE7Slp3ALkO+dgO/Ap+3Q6KXoBHCII1vkjMzNwjIlJ4+HPPH3fSvL6JbW1xF1s8l7Pxh0hVAkSkffZR4eJqvgmRNOkjlKgk78J2rHyP8DXEv0y61sNLuYIJYYR1o5lgSwbvB8x4UfcW8zwW+mW6cN2ZlkwR2lwCqAjuJLg+i+Yos6faT39wJY14jukqAZx4MDTPoHpCHpUpkwY7eJpk4BgZBAGfnmmzWsVyTk6zQbSxuLWygt1uezDEsY28Bivptbk87o+1MHNc6qxEWmD6H0hu9PcNbSMqczG26n2rQ9G6Sx6rH1Y7EwGSvj6VkVjb3NzKILOCW4uG+CKFCzH2Fah0N+j28sRDqev3htnTtC0hIJHk7cvYfOhWjKa/RvqLf6fcdniPVsce3Oklu7PEFDYNV97Fb8SxxR8MTDh55yDsahLB5IbSNZG7cP+DJn+ZOyfypXyJ6TD+PWtoMjntrSZo55kWaQb8Z34aQ64l7Zxs2jyiSA7shfPD6b0+jHXda/CuWxk454pRfQ74GlQS7/GIqmjC1rRPpF0sJ6uaUNcSEs2/fWg/RtFm+1GY80jRB7kk/9RUhHaOidZKqxd/DwjHpVN0B1WO3ivAvbZ5gHI8cbD86dx93pPzvIw0B651wi1G3mwA2GNEY7+6qtIjxp9lp2kWxg0u0it4hzES7t6nmT60PqUzy25A3HMr30TKwMfHE2QO9TQaktIM7knB9K1ANgc2Wt0PepFSWtWrWutXMZXEV6omjJ7nxhh+R9zV1PaNwPwDIzmonWtag1rW/2TbKo+qDHXDdjKMbDyA4gfP03zknynAuK/GtJ5NUl06cx8JkjbkM7g17n6TKytwKy427SkYppeaTHL/iOO2D2vI+NSEto5MjO2w2GajSX6eh5vOhf0i165urbqIiyBzgtyJB7hVd9G8axaVLb/WFhkugeqXIDHhA3A78ZHzqU0XSn1fUiEQlIzhT3ZHM06t7xJelmnSWgBsLGRYutHIk7Mw8v0Ge+qonER8ltvs0+0tItLt1uL+4dMDsqWyx8NqZ2c1zdRCSOMxRfdMrDiPsOVI7exlvdQeW5ZpERzw8XI4O1PWvra3UIW4mHML3UQrQPE8DFkznvFERX8Cq0l1IkKIpZpJGCgAeZr7L9q9IelP8Bu/w/rRAA+u9L7u+tZbXonaTXDNlWvGThRfwZ5nz/OpzQ+h86xCZjJFfZ4w/EQUNVWkfuMP4aaJ8S1p38JkSy6Uq/tNXCgYeXBce+K/aJo2j6xbSvby9Z1YxJnbGeWx3qi1f7Ae9A6b++3P9v/ygril9jY5qlYIOlk+i6No0+k6WqC/mURLFBuyg8yx7sj3OaU9FNEnSAm6j2fJxz7sAVM2H8aT+8/61rVj9kfQUYDC4LiVbCO3iU9cVHGTuR40ztdDQRjryS2N6E0/7Vvw1RjlQsw//2Q==">
            <a:extLst>
              <a:ext uri="{FF2B5EF4-FFF2-40B4-BE49-F238E27FC236}">
                <a16:creationId xmlns:a16="http://schemas.microsoft.com/office/drawing/2014/main" id="{A606D0A4-7C5C-426C-A7A5-16F4E8457D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9681" y="-342900"/>
            <a:ext cx="5286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350"/>
          </a:p>
        </p:txBody>
      </p:sp>
      <p:pic>
        <p:nvPicPr>
          <p:cNvPr id="34823" name="Picture 8" descr="http://blog.tupolska.com/wp-content/uploads/2011/06/Woody-Allen.jpg">
            <a:extLst>
              <a:ext uri="{FF2B5EF4-FFF2-40B4-BE49-F238E27FC236}">
                <a16:creationId xmlns:a16="http://schemas.microsoft.com/office/drawing/2014/main" id="{60B83523-DA30-4DB0-95E2-4E81F8F6D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36" y="2527081"/>
            <a:ext cx="1743075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0" descr="http://www.biography.com/imported/images/Biography/Images/Profiles/G/Bill-Gates-9307520-1-402.jpg">
            <a:extLst>
              <a:ext uri="{FF2B5EF4-FFF2-40B4-BE49-F238E27FC236}">
                <a16:creationId xmlns:a16="http://schemas.microsoft.com/office/drawing/2014/main" id="{22DFE47F-8A3F-4CE5-9FEB-5D54C99F0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73" y="465535"/>
            <a:ext cx="2406253" cy="240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2" descr="http://www.biography.com/imported/images/Biography/Images/Profiles/M/Wolfgang-Mozart-9417115-2-402.jpg">
            <a:extLst>
              <a:ext uri="{FF2B5EF4-FFF2-40B4-BE49-F238E27FC236}">
                <a16:creationId xmlns:a16="http://schemas.microsoft.com/office/drawing/2014/main" id="{4A9A27E8-37B9-4FEB-BD99-725AAF439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907" y="2990850"/>
            <a:ext cx="2059781" cy="205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4" descr="http://i.dailymail.co.uk/i/pix/2012/12/04/article-2242647-0F79C42300000578-201_634x429.jpg">
            <a:extLst>
              <a:ext uri="{FF2B5EF4-FFF2-40B4-BE49-F238E27FC236}">
                <a16:creationId xmlns:a16="http://schemas.microsoft.com/office/drawing/2014/main" id="{B79F3071-DD18-494D-8CDB-A5A02D662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006" y="3212902"/>
            <a:ext cx="2664619" cy="180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6" descr="http://static.cinemagia.ro/img/db/actor/03/98/14/hans-christian-andersen-364935l.jpg">
            <a:extLst>
              <a:ext uri="{FF2B5EF4-FFF2-40B4-BE49-F238E27FC236}">
                <a16:creationId xmlns:a16="http://schemas.microsoft.com/office/drawing/2014/main" id="{EA1A98E1-F33A-4BB7-949D-718509213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05" y="1053945"/>
            <a:ext cx="1422797" cy="182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8" descr="http://upload.wikimedia.org/wikipedia/commons/3/30/Michelangelo-Buonarroti_crop.jpg">
            <a:extLst>
              <a:ext uri="{FF2B5EF4-FFF2-40B4-BE49-F238E27FC236}">
                <a16:creationId xmlns:a16="http://schemas.microsoft.com/office/drawing/2014/main" id="{F215CD17-9C12-4BDC-BE3D-228CF1EE1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75" y="1116807"/>
            <a:ext cx="93702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20" descr="http://www.dandypolish.org.au/images/managed/7272/Karol_Darwin_small.jpg?1340703423">
            <a:extLst>
              <a:ext uri="{FF2B5EF4-FFF2-40B4-BE49-F238E27FC236}">
                <a16:creationId xmlns:a16="http://schemas.microsoft.com/office/drawing/2014/main" id="{CE0E604B-FB23-4D39-B231-18CD9445D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1006079"/>
            <a:ext cx="1213022" cy="182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499C6E-7CEB-4AE7-8E3B-7597FB09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pl-PL" dirty="0"/>
              <a:t>Mity związane z diagnozą ZA</a:t>
            </a:r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F4EDFC8C-5303-40FE-93E0-B815E0BEF67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57251" y="1543050"/>
          <a:ext cx="7404497" cy="302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1428911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 Education Center by Slidesgo">
  <a:themeElements>
    <a:clrScheme name="Simple Light">
      <a:dk1>
        <a:srgbClr val="5696CB"/>
      </a:dk1>
      <a:lt1>
        <a:srgbClr val="133660"/>
      </a:lt1>
      <a:dk2>
        <a:srgbClr val="63B8FF"/>
      </a:dk2>
      <a:lt2>
        <a:srgbClr val="CDCDCD"/>
      </a:lt2>
      <a:accent1>
        <a:srgbClr val="5696CB"/>
      </a:accent1>
      <a:accent2>
        <a:srgbClr val="133660"/>
      </a:accent2>
      <a:accent3>
        <a:srgbClr val="63B8FF"/>
      </a:accent3>
      <a:accent4>
        <a:srgbClr val="CDCDCD"/>
      </a:accent4>
      <a:accent5>
        <a:srgbClr val="FFFFFF"/>
      </a:accent5>
      <a:accent6>
        <a:srgbClr val="000000"/>
      </a:accent6>
      <a:hlink>
        <a:srgbClr val="5696C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2960</TotalTime>
  <Words>2083</Words>
  <Application>Microsoft Office PowerPoint</Application>
  <PresentationFormat>Pokaz na ekranie (16:9)</PresentationFormat>
  <Paragraphs>336</Paragraphs>
  <Slides>79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79</vt:i4>
      </vt:variant>
    </vt:vector>
  </HeadingPairs>
  <TitlesOfParts>
    <vt:vector size="86" baseType="lpstr">
      <vt:lpstr>Arial</vt:lpstr>
      <vt:lpstr>Georgia</vt:lpstr>
      <vt:lpstr>Poppins</vt:lpstr>
      <vt:lpstr>Times New Roman</vt:lpstr>
      <vt:lpstr>Wingdings</vt:lpstr>
      <vt:lpstr>Wingdings 2</vt:lpstr>
      <vt:lpstr>Health Education Center by Slidesgo</vt:lpstr>
      <vt:lpstr>Zespół Aspergera – charakterystyka zaburzenia oraz podstawy diagnozy i terapii</vt:lpstr>
      <vt:lpstr>Zespół Aspergera</vt:lpstr>
      <vt:lpstr>Uczenie się kulturowe (M. Tomasello)</vt:lpstr>
      <vt:lpstr>Praca z dzieckiem z ZA</vt:lpstr>
      <vt:lpstr>Czy zespół Aspergera istnieje?</vt:lpstr>
      <vt:lpstr>Dlaczego DSM nie radzi sobie z diagnozą różnicową np. autyzmu i ZA?</vt:lpstr>
      <vt:lpstr>Epidemiologia</vt:lpstr>
      <vt:lpstr>Medialny obraz ZA</vt:lpstr>
      <vt:lpstr>Mity związane z diagnozą ZA</vt:lpstr>
      <vt:lpstr>Przyczyny</vt:lpstr>
      <vt:lpstr>Wysokie technologie</vt:lpstr>
      <vt:lpstr>Prezentacja programu PowerPoint</vt:lpstr>
      <vt:lpstr>Prezentacja programu PowerPoint</vt:lpstr>
      <vt:lpstr>Prezentacja programu PowerPoint</vt:lpstr>
      <vt:lpstr>Rozpoznawanie emocji</vt:lpstr>
      <vt:lpstr>Relacja autyzmu i zespołu Aspergera</vt:lpstr>
      <vt:lpstr>Kontinuum rozwojowe</vt:lpstr>
      <vt:lpstr>Zróżnicowanie jakościowe w ZA</vt:lpstr>
      <vt:lpstr>Kontinuum: norma – zespół Aspergera</vt:lpstr>
      <vt:lpstr>ZA a autyzm</vt:lpstr>
      <vt:lpstr>Relacja ZA i innych zaburzeń oraz normy </vt:lpstr>
      <vt:lpstr>Dwujęzyczność a ZA</vt:lpstr>
      <vt:lpstr>David – 3,5 (mieszka w Hiszpanii, mama Polka, tata Hiszpan)</vt:lpstr>
      <vt:lpstr>ZA a zaburzenia psychiczne</vt:lpstr>
      <vt:lpstr>ZA a zaburzenia psychiczne</vt:lpstr>
      <vt:lpstr>Język i komunikacja</vt:lpstr>
      <vt:lpstr>Wczesny rozwój języka</vt:lpstr>
      <vt:lpstr>Przykłady trudności językowych – schematyzmy językowe </vt:lpstr>
      <vt:lpstr>Problemy z dostrzeganiem relacji przyczynowo - skutkowych</vt:lpstr>
      <vt:lpstr>Język odzwierciedla procesy (mechanizmy) poznawcze</vt:lpstr>
      <vt:lpstr>Dominik, 6 lat</vt:lpstr>
      <vt:lpstr>Trick wheelie</vt:lpstr>
      <vt:lpstr>Prezentacja programu PowerPoint</vt:lpstr>
      <vt:lpstr>Prezentacja programu PowerPoint</vt:lpstr>
      <vt:lpstr>Patos językowy (=nadkompetencja) – język osób dorosłych w ustach dzieci</vt:lpstr>
      <vt:lpstr>Patryk, 5 lat – narracja przez skojarzenia </vt:lpstr>
      <vt:lpstr>Językowy obraz świata</vt:lpstr>
      <vt:lpstr>Dosłowne rozumienie języka</vt:lpstr>
      <vt:lpstr>Przykłady</vt:lpstr>
      <vt:lpstr>Fascynacje tematyczne</vt:lpstr>
      <vt:lpstr>Fascynacje tematyczne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Rysio, 7 lat</vt:lpstr>
      <vt:lpstr>Prezentacja programu PowerPoint</vt:lpstr>
      <vt:lpstr>Jaki jest chłopiec?</vt:lpstr>
      <vt:lpstr>Zachowania manipulacyjne</vt:lpstr>
      <vt:lpstr>Zachowania manipulacyjne</vt:lpstr>
      <vt:lpstr>Manipulacje</vt:lpstr>
      <vt:lpstr>Zachowania manipulacyjne</vt:lpstr>
      <vt:lpstr>   Zachowania manipulacyjne</vt:lpstr>
      <vt:lpstr>Kontakty społeczne</vt:lpstr>
      <vt:lpstr>Płeć a ZA</vt:lpstr>
      <vt:lpstr>Różnice płciowe</vt:lpstr>
      <vt:lpstr>Układ terapeutyczny</vt:lpstr>
      <vt:lpstr>Układ edukacyjny</vt:lpstr>
      <vt:lpstr>Sposoby reagowania na zachowania dzieci z ZA</vt:lpstr>
      <vt:lpstr>Brak rozumienia związków przyczynowo-skutkowych</vt:lpstr>
      <vt:lpstr>Werbalizacja hierarchii społecznej</vt:lpstr>
      <vt:lpstr>Sposoby rozmowy</vt:lpstr>
      <vt:lpstr>Reguły i granice</vt:lpstr>
      <vt:lpstr>Wysokie technologie</vt:lpstr>
      <vt:lpstr>Dzienniczki/wizualizacje zasad</vt:lpstr>
      <vt:lpstr>Zasady komunikacji z dzieckiem z ZA</vt:lpstr>
      <vt:lpstr>Prezentacja programu PowerPoint</vt:lpstr>
      <vt:lpstr>Jednoznaczne wyznaczanie warunków kończenia aktywności (zwłaszcza a charakterze fiksacyjnym)</vt:lpstr>
      <vt:lpstr>Prezentacja programu PowerPoint</vt:lpstr>
      <vt:lpstr>Obniżanie nadkompetencji</vt:lpstr>
      <vt:lpstr>Narracja ważniejsza niż encyklopedia</vt:lpstr>
      <vt:lpstr>Reguły rywalizacji</vt:lpstr>
      <vt:lpstr>Rozumienie odmienności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impusm</dc:title>
  <dc:creator>Marta Korendo</dc:creator>
  <cp:lastModifiedBy>Marta Korendo</cp:lastModifiedBy>
  <cp:revision>40</cp:revision>
  <dcterms:modified xsi:type="dcterms:W3CDTF">2020-09-10T20:22:50Z</dcterms:modified>
</cp:coreProperties>
</file>