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75" r:id="rId2"/>
  </p:sldMasterIdLst>
  <p:notesMasterIdLst>
    <p:notesMasterId r:id="rId28"/>
  </p:notesMasterIdLst>
  <p:sldIdLst>
    <p:sldId id="306" r:id="rId3"/>
    <p:sldId id="260" r:id="rId4"/>
    <p:sldId id="309" r:id="rId5"/>
    <p:sldId id="307" r:id="rId6"/>
    <p:sldId id="261" r:id="rId7"/>
    <p:sldId id="308" r:id="rId8"/>
    <p:sldId id="310" r:id="rId9"/>
    <p:sldId id="311" r:id="rId10"/>
    <p:sldId id="312" r:id="rId11"/>
    <p:sldId id="313" r:id="rId12"/>
    <p:sldId id="314" r:id="rId13"/>
    <p:sldId id="258" r:id="rId14"/>
    <p:sldId id="262" r:id="rId15"/>
    <p:sldId id="315" r:id="rId16"/>
    <p:sldId id="265" r:id="rId17"/>
    <p:sldId id="264" r:id="rId18"/>
    <p:sldId id="316" r:id="rId19"/>
    <p:sldId id="266" r:id="rId20"/>
    <p:sldId id="317" r:id="rId21"/>
    <p:sldId id="267" r:id="rId22"/>
    <p:sldId id="318" r:id="rId23"/>
    <p:sldId id="268" r:id="rId24"/>
    <p:sldId id="285" r:id="rId25"/>
    <p:sldId id="319" r:id="rId26"/>
    <p:sldId id="30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6037B8-720F-4925-B6F6-966D7487AD8F}">
  <a:tblStyle styleId="{AE6037B8-720F-4925-B6F6-966D7487AD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3"/>
    <p:restoredTop sz="94609"/>
  </p:normalViewPr>
  <p:slideViewPr>
    <p:cSldViewPr snapToGrid="0" snapToObjects="1">
      <p:cViewPr varScale="1">
        <p:scale>
          <a:sx n="107" d="100"/>
          <a:sy n="107" d="100"/>
        </p:scale>
        <p:origin x="538" y="77"/>
      </p:cViewPr>
      <p:guideLst>
        <p:guide orient="horz" pos="1620"/>
        <p:guide pos="2880"/>
        <p:guide pos="2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869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80360d04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80360d04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80360d0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80360d04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4e43ccfeb_5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4e43ccfeb_5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948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4e0427b6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4e0427b6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80360d04b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80360d04b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74e43ccfeb_5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74e43ccfeb_5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74e43ccfeb_5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74e43ccfeb_5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780360d04b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780360d04b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4" name="Google Shape;16164;g85ad88df95_0_15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5" name="Google Shape;16165;g85ad88df95_0_15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75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948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7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17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6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76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10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2749275" y="0"/>
            <a:ext cx="6394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803825" y="1109900"/>
            <a:ext cx="3395700" cy="5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803825" y="1840000"/>
            <a:ext cx="33957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98102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2"/>
          </p:nvPr>
        </p:nvSpPr>
        <p:spPr>
          <a:xfrm>
            <a:off x="98102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3"/>
          </p:nvPr>
        </p:nvSpPr>
        <p:spPr>
          <a:xfrm>
            <a:off x="98102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4"/>
          </p:nvPr>
        </p:nvSpPr>
        <p:spPr>
          <a:xfrm>
            <a:off x="98102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5"/>
          </p:nvPr>
        </p:nvSpPr>
        <p:spPr>
          <a:xfrm>
            <a:off x="365137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6"/>
          </p:nvPr>
        </p:nvSpPr>
        <p:spPr>
          <a:xfrm>
            <a:off x="365137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7"/>
          </p:nvPr>
        </p:nvSpPr>
        <p:spPr>
          <a:xfrm>
            <a:off x="365137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8"/>
          </p:nvPr>
        </p:nvSpPr>
        <p:spPr>
          <a:xfrm>
            <a:off x="365137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9"/>
          </p:nvPr>
        </p:nvSpPr>
        <p:spPr>
          <a:xfrm>
            <a:off x="632172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3"/>
          </p:nvPr>
        </p:nvSpPr>
        <p:spPr>
          <a:xfrm>
            <a:off x="632172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4"/>
          </p:nvPr>
        </p:nvSpPr>
        <p:spPr>
          <a:xfrm>
            <a:off x="632172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5"/>
          </p:nvPr>
        </p:nvSpPr>
        <p:spPr>
          <a:xfrm>
            <a:off x="632172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92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1_Two column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/>
          <p:nvPr/>
        </p:nvSpPr>
        <p:spPr>
          <a:xfrm>
            <a:off x="4572000" y="536925"/>
            <a:ext cx="4572000" cy="406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1134675" y="1199100"/>
            <a:ext cx="30153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/>
          </p:nvPr>
        </p:nvSpPr>
        <p:spPr>
          <a:xfrm>
            <a:off x="4994100" y="1199100"/>
            <a:ext cx="30153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1"/>
          </p:nvPr>
        </p:nvSpPr>
        <p:spPr>
          <a:xfrm>
            <a:off x="1134675" y="2582700"/>
            <a:ext cx="3015300" cy="13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3"/>
          </p:nvPr>
        </p:nvSpPr>
        <p:spPr>
          <a:xfrm>
            <a:off x="4994100" y="2582700"/>
            <a:ext cx="3015300" cy="13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38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1"/>
          </p:nvPr>
        </p:nvSpPr>
        <p:spPr>
          <a:xfrm>
            <a:off x="1404075" y="1968010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2"/>
          </p:nvPr>
        </p:nvSpPr>
        <p:spPr>
          <a:xfrm>
            <a:off x="712575" y="1563925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3"/>
          </p:nvPr>
        </p:nvSpPr>
        <p:spPr>
          <a:xfrm>
            <a:off x="5263400" y="1968010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4"/>
          </p:nvPr>
        </p:nvSpPr>
        <p:spPr>
          <a:xfrm>
            <a:off x="5263400" y="1563925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5"/>
          </p:nvPr>
        </p:nvSpPr>
        <p:spPr>
          <a:xfrm>
            <a:off x="1404075" y="3564903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6"/>
          </p:nvPr>
        </p:nvSpPr>
        <p:spPr>
          <a:xfrm>
            <a:off x="712575" y="3160824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7"/>
          </p:nvPr>
        </p:nvSpPr>
        <p:spPr>
          <a:xfrm>
            <a:off x="5263400" y="3564903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8"/>
          </p:nvPr>
        </p:nvSpPr>
        <p:spPr>
          <a:xfrm>
            <a:off x="5263400" y="3160824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73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3796725" y="0"/>
            <a:ext cx="4634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ctrTitle"/>
          </p:nvPr>
        </p:nvSpPr>
        <p:spPr>
          <a:xfrm>
            <a:off x="4184500" y="729418"/>
            <a:ext cx="3859200" cy="76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1"/>
          </p:nvPr>
        </p:nvSpPr>
        <p:spPr>
          <a:xfrm>
            <a:off x="4184450" y="1541836"/>
            <a:ext cx="3859200" cy="12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4554400" y="3594225"/>
            <a:ext cx="3119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900" b="1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900" b="1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900" b="1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0411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25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25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9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eft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0"/>
            <a:ext cx="6394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38275" y="1109900"/>
            <a:ext cx="3395700" cy="5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950675" y="1840000"/>
            <a:ext cx="33957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3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5779163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2"/>
          </p:nvPr>
        </p:nvSpPr>
        <p:spPr>
          <a:xfrm>
            <a:off x="577917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1280425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4"/>
          </p:nvPr>
        </p:nvSpPr>
        <p:spPr>
          <a:xfrm>
            <a:off x="100712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1296312" y="1508513"/>
            <a:ext cx="2962200" cy="33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2" hasCustomPrompt="1"/>
          </p:nvPr>
        </p:nvSpPr>
        <p:spPr>
          <a:xfrm>
            <a:off x="1296312" y="488675"/>
            <a:ext cx="2962200" cy="9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296312" y="1957450"/>
            <a:ext cx="29622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 idx="3"/>
          </p:nvPr>
        </p:nvSpPr>
        <p:spPr>
          <a:xfrm>
            <a:off x="4885487" y="1508513"/>
            <a:ext cx="2962200" cy="33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4" hasCustomPrompt="1"/>
          </p:nvPr>
        </p:nvSpPr>
        <p:spPr>
          <a:xfrm>
            <a:off x="4885487" y="488675"/>
            <a:ext cx="2962200" cy="9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5"/>
          </p:nvPr>
        </p:nvSpPr>
        <p:spPr>
          <a:xfrm>
            <a:off x="4885487" y="1957450"/>
            <a:ext cx="29622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 idx="6"/>
          </p:nvPr>
        </p:nvSpPr>
        <p:spPr>
          <a:xfrm>
            <a:off x="1296312" y="3709438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7" hasCustomPrompt="1"/>
          </p:nvPr>
        </p:nvSpPr>
        <p:spPr>
          <a:xfrm>
            <a:off x="1296312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8"/>
          </p:nvPr>
        </p:nvSpPr>
        <p:spPr>
          <a:xfrm>
            <a:off x="1296312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9"/>
          </p:nvPr>
        </p:nvSpPr>
        <p:spPr>
          <a:xfrm>
            <a:off x="4885487" y="3709438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85487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4"/>
          </p:nvPr>
        </p:nvSpPr>
        <p:spPr>
          <a:xfrm>
            <a:off x="4885487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35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53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4572000" y="536925"/>
            <a:ext cx="3859500" cy="406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53525" y="3073175"/>
            <a:ext cx="31776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912950" y="3073175"/>
            <a:ext cx="31776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1053525" y="2669100"/>
            <a:ext cx="31776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4912950" y="2669100"/>
            <a:ext cx="31776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99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864975" y="3073175"/>
            <a:ext cx="2185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2"/>
          </p:nvPr>
        </p:nvSpPr>
        <p:spPr>
          <a:xfrm>
            <a:off x="864975" y="2669100"/>
            <a:ext cx="218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3"/>
          </p:nvPr>
        </p:nvSpPr>
        <p:spPr>
          <a:xfrm>
            <a:off x="3479175" y="3073175"/>
            <a:ext cx="2185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4"/>
          </p:nvPr>
        </p:nvSpPr>
        <p:spPr>
          <a:xfrm>
            <a:off x="3479175" y="2669100"/>
            <a:ext cx="218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5"/>
          </p:nvPr>
        </p:nvSpPr>
        <p:spPr>
          <a:xfrm>
            <a:off x="6093375" y="3073175"/>
            <a:ext cx="2185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6"/>
          </p:nvPr>
        </p:nvSpPr>
        <p:spPr>
          <a:xfrm>
            <a:off x="6093375" y="2669100"/>
            <a:ext cx="218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68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575" y="1235088"/>
            <a:ext cx="7719000" cy="3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9" r:id="rId3"/>
    <p:sldLayoutId id="2147483661" r:id="rId4"/>
    <p:sldLayoutId id="2147483664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orient="horz" pos="34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2897">
          <p15:clr>
            <a:srgbClr val="EA4335"/>
          </p15:clr>
        </p15:guide>
        <p15:guide id="9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f"/><Relationship Id="rId11" Type="http://schemas.openxmlformats.org/officeDocument/2006/relationships/image" Target="../media/image10.jpg"/><Relationship Id="rId5" Type="http://schemas.openxmlformats.org/officeDocument/2006/relationships/image" Target="../media/image4.tiff"/><Relationship Id="rId10" Type="http://schemas.openxmlformats.org/officeDocument/2006/relationships/image" Target="../media/image9.jpg"/><Relationship Id="rId4" Type="http://schemas.openxmlformats.org/officeDocument/2006/relationships/image" Target="../media/image3.tiff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time-clock-ticking-hour-alarm-151055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419" y="1434349"/>
            <a:ext cx="7719000" cy="564900"/>
          </a:xfrm>
        </p:spPr>
        <p:txBody>
          <a:bodyPr/>
          <a:lstStyle/>
          <a:p>
            <a:pPr algn="ctr"/>
            <a:br>
              <a:rPr lang="pl-PL" sz="4000" dirty="0"/>
            </a:br>
            <a:r>
              <a:rPr lang="pl-PL" sz="4000" dirty="0"/>
              <a:t>Z GEOMETRIĄ DOOKOŁA ŚWIATA, </a:t>
            </a:r>
            <a:br>
              <a:rPr lang="pl-PL" sz="4000" dirty="0"/>
            </a:br>
            <a:r>
              <a:rPr lang="pl-PL" sz="4000" dirty="0"/>
              <a:t>CZYLI LEKCJE MATEMATYKI Z WYKORZYSTANIEM GOOGLE 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68" y="4601683"/>
            <a:ext cx="875767" cy="404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106" y="4628132"/>
            <a:ext cx="997568" cy="317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605" y="4588117"/>
            <a:ext cx="825668" cy="375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470" y="4561867"/>
            <a:ext cx="930822" cy="428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971" y="4545355"/>
            <a:ext cx="1809733" cy="461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10" y="4601682"/>
            <a:ext cx="1069523" cy="370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27" y="4271254"/>
            <a:ext cx="395933" cy="735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84" y="4524285"/>
            <a:ext cx="483673" cy="482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73" y="4574743"/>
            <a:ext cx="550590" cy="3890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5E08111-D1A6-4111-9374-3F8006D17E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24" name="Podtytuł 23">
            <a:extLst>
              <a:ext uri="{FF2B5EF4-FFF2-40B4-BE49-F238E27FC236}">
                <a16:creationId xmlns:a16="http://schemas.microsoft.com/office/drawing/2014/main" id="{DAC2D5AE-5373-43B0-8423-1E0F1F9A65D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19289" y="3344450"/>
            <a:ext cx="4052712" cy="637500"/>
          </a:xfrm>
        </p:spPr>
        <p:txBody>
          <a:bodyPr/>
          <a:lstStyle/>
          <a:p>
            <a:pPr algn="ctr"/>
            <a:r>
              <a:rPr lang="pl-PL" sz="1600" b="0" i="0" dirty="0">
                <a:solidFill>
                  <a:schemeClr val="accent5"/>
                </a:solidFill>
                <a:effectLst/>
                <a:latin typeface="Ubuntu"/>
              </a:rPr>
              <a:t>Wydarzenie współfinansowane ze środków Ministerstwa Edukacji Narodowej</a:t>
            </a:r>
            <a:endParaRPr lang="pl-PL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0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5" y="9822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9.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4789699" y="1635775"/>
            <a:ext cx="4423497" cy="25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pl-PL" dirty="0"/>
              <a:t>Człowiek o wysokości 1,5m rzuca cień o długości 2,5m. Jaka jest wysokość „Iglicy Dublina” (</a:t>
            </a:r>
            <a:r>
              <a:rPr lang="pl-PL" dirty="0" err="1"/>
              <a:t>Spire</a:t>
            </a:r>
            <a:r>
              <a:rPr lang="pl-PL" dirty="0"/>
              <a:t> of Dublin), jeżeli rzuca ona cień o długości 200m?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78BD71-57B0-46CC-B470-9D29A0E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DA589-38B0-422C-8474-E7B53DFF15DF}"/>
              </a:ext>
            </a:extLst>
          </p:cNvPr>
          <p:cNvSpPr/>
          <p:nvPr/>
        </p:nvSpPr>
        <p:spPr>
          <a:xfrm>
            <a:off x="200929" y="4631037"/>
            <a:ext cx="60163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https://i2-prod.dublinlive.ie/news/dublin-news/article10956944.ece/ALTERNATES/s810/Screen-Shot-2016-02-26-at-162740.png</a:t>
            </a:r>
          </a:p>
        </p:txBody>
      </p:sp>
      <p:pic>
        <p:nvPicPr>
          <p:cNvPr id="6" name="Picture 5" descr="A tall building in a city&#10;&#10;Description automatically generated">
            <a:extLst>
              <a:ext uri="{FF2B5EF4-FFF2-40B4-BE49-F238E27FC236}">
                <a16:creationId xmlns:a16="http://schemas.microsoft.com/office/drawing/2014/main" id="{6036D3AC-A142-43AF-BA2C-00553289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03" y="2256931"/>
            <a:ext cx="3567766" cy="23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14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106062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176300" y="97197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10.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0" y="1170880"/>
            <a:ext cx="4184270" cy="33368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Podaj współrzędne poszczególnych </a:t>
            </a:r>
            <a:r>
              <a:rPr lang="pl-PL" dirty="0" err="1"/>
              <a:t>atrakcj</a:t>
            </a:r>
            <a:r>
              <a:rPr lang="en-GB" dirty="0" err="1"/>
              <a:t>i</a:t>
            </a:r>
            <a:r>
              <a:rPr lang="pl-PL" dirty="0"/>
              <a:t> Dublina: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dirty="0"/>
              <a:t>Pomnik </a:t>
            </a:r>
            <a:r>
              <a:rPr lang="pl-PL" dirty="0" err="1"/>
              <a:t>Molly</a:t>
            </a:r>
            <a:r>
              <a:rPr lang="pl-PL" dirty="0"/>
              <a:t> </a:t>
            </a:r>
            <a:r>
              <a:rPr lang="pl-PL" dirty="0" err="1"/>
              <a:t>Malone</a:t>
            </a:r>
            <a:endParaRPr lang="pl-PL" dirty="0"/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dirty="0"/>
              <a:t>St. </a:t>
            </a:r>
            <a:r>
              <a:rPr lang="pl-PL" dirty="0" err="1"/>
              <a:t>Stephen’s</a:t>
            </a:r>
            <a:r>
              <a:rPr lang="pl-PL" dirty="0"/>
              <a:t> Green Shopping Center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dirty="0"/>
              <a:t>Katedra św. Patryka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08946C-E6DB-4894-A614-1CAE5E9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458C9F-5F7B-4110-85AC-F1D01E8D6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270" y="231933"/>
            <a:ext cx="4639193" cy="45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5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/>
          <p:nvPr/>
        </p:nvSpPr>
        <p:spPr>
          <a:xfrm>
            <a:off x="0" y="567250"/>
            <a:ext cx="16500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7494000" y="567250"/>
            <a:ext cx="16500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1"/>
          <p:cNvSpPr/>
          <p:nvPr/>
        </p:nvSpPr>
        <p:spPr>
          <a:xfrm>
            <a:off x="0" y="2767025"/>
            <a:ext cx="16500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1"/>
          <p:cNvSpPr/>
          <p:nvPr/>
        </p:nvSpPr>
        <p:spPr>
          <a:xfrm>
            <a:off x="7494000" y="2767025"/>
            <a:ext cx="16500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title" idx="3"/>
          </p:nvPr>
        </p:nvSpPr>
        <p:spPr>
          <a:xfrm>
            <a:off x="4885487" y="1508513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Brniemy dalej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title" idx="4"/>
          </p:nvPr>
        </p:nvSpPr>
        <p:spPr>
          <a:xfrm>
            <a:off x="4885487" y="488675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6" name="Google Shape;176;p31"/>
          <p:cNvSpPr txBox="1">
            <a:spLocks noGrp="1"/>
          </p:cNvSpPr>
          <p:nvPr>
            <p:ph type="subTitle" idx="5"/>
          </p:nvPr>
        </p:nvSpPr>
        <p:spPr>
          <a:xfrm>
            <a:off x="4885487" y="1957450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Kontynuacja wycieczki z matematyką, tym razem czas poszerzyć horyzonty.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title" idx="6"/>
          </p:nvPr>
        </p:nvSpPr>
        <p:spPr>
          <a:xfrm>
            <a:off x="1296312" y="3709438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Dlaczego Google Maps?</a:t>
            </a:r>
            <a:endParaRPr dirty="0"/>
          </a:p>
        </p:txBody>
      </p:sp>
      <p:sp>
        <p:nvSpPr>
          <p:cNvPr id="178" name="Google Shape;178;p31"/>
          <p:cNvSpPr txBox="1">
            <a:spLocks noGrp="1"/>
          </p:cNvSpPr>
          <p:nvPr>
            <p:ph type="title" idx="7"/>
          </p:nvPr>
        </p:nvSpPr>
        <p:spPr>
          <a:xfrm>
            <a:off x="1296312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8"/>
          </p:nvPr>
        </p:nvSpPr>
        <p:spPr>
          <a:xfrm>
            <a:off x="1296312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Jakie zastosowania ma narzędzie nawigacyjne na lekcji matematyki?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 idx="9"/>
          </p:nvPr>
        </p:nvSpPr>
        <p:spPr>
          <a:xfrm>
            <a:off x="4885487" y="3676625"/>
            <a:ext cx="3433513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Pytania, pomysły i podsumowanie</a:t>
            </a:r>
            <a:endParaRPr dirty="0"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13"/>
          </p:nvPr>
        </p:nvSpPr>
        <p:spPr>
          <a:xfrm>
            <a:off x="4885487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82" name="Google Shape;182;p31"/>
          <p:cNvSpPr txBox="1">
            <a:spLocks noGrp="1"/>
          </p:cNvSpPr>
          <p:nvPr>
            <p:ph type="subTitle" idx="14"/>
          </p:nvPr>
        </p:nvSpPr>
        <p:spPr>
          <a:xfrm>
            <a:off x="4885487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Czas na wyjaśnienia, podzielenie się własnymi pomysłami, i refleksję.</a:t>
            </a:r>
            <a:endParaRPr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F81C1CA-DC36-45CE-B531-A47D8B4D3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/>
          <p:nvPr/>
        </p:nvSpPr>
        <p:spPr>
          <a:xfrm>
            <a:off x="3334725" y="1347750"/>
            <a:ext cx="2474700" cy="379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5"/>
          <p:cNvSpPr/>
          <p:nvPr/>
        </p:nvSpPr>
        <p:spPr>
          <a:xfrm>
            <a:off x="1367050" y="1599184"/>
            <a:ext cx="1164300" cy="116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5"/>
          <p:cNvSpPr/>
          <p:nvPr/>
        </p:nvSpPr>
        <p:spPr>
          <a:xfrm>
            <a:off x="3989925" y="1599184"/>
            <a:ext cx="1164300" cy="116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5"/>
          <p:cNvSpPr/>
          <p:nvPr/>
        </p:nvSpPr>
        <p:spPr>
          <a:xfrm>
            <a:off x="6612800" y="1599184"/>
            <a:ext cx="1164300" cy="116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856300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Obliczmy ile wynosi wysokość trójkątnego boku...</a:t>
            </a:r>
            <a:endParaRPr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856300" y="3281875"/>
            <a:ext cx="21858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Ustalmy wymiary ...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3479175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Wyliczmy ile wynosi powierzchnia pokryta szkłem</a:t>
            </a:r>
            <a:endParaRPr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3334724" y="3281875"/>
            <a:ext cx="2474701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potem powierzchnię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6102050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Skoro znamy cenę szkła, i już wiemy </a:t>
            </a:r>
            <a:r>
              <a:rPr lang="en-US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jak</a:t>
            </a:r>
            <a:r>
              <a:rPr lang="pl-PL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ie mamy zapotrzebowanie, potrafimy odpowiedzieć na pytanie burmistrza!</a:t>
            </a:r>
            <a:endParaRPr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35"/>
          <p:cNvSpPr txBox="1"/>
          <p:nvPr/>
        </p:nvSpPr>
        <p:spPr>
          <a:xfrm>
            <a:off x="6102050" y="3281875"/>
            <a:ext cx="21858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… a na koniec koszt.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Burmistrz z pytaniem do pani/a...</a:t>
            </a:r>
            <a:endParaRPr dirty="0"/>
          </a:p>
        </p:txBody>
      </p:sp>
      <p:sp>
        <p:nvSpPr>
          <p:cNvPr id="258" name="Google Shape;258;p35"/>
          <p:cNvSpPr/>
          <p:nvPr/>
        </p:nvSpPr>
        <p:spPr>
          <a:xfrm>
            <a:off x="1214650" y="2538775"/>
            <a:ext cx="453300" cy="4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1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35"/>
          <p:cNvSpPr/>
          <p:nvPr/>
        </p:nvSpPr>
        <p:spPr>
          <a:xfrm>
            <a:off x="3837525" y="2538775"/>
            <a:ext cx="453300" cy="4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1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35"/>
          <p:cNvSpPr/>
          <p:nvPr/>
        </p:nvSpPr>
        <p:spPr>
          <a:xfrm>
            <a:off x="6460400" y="2538775"/>
            <a:ext cx="453300" cy="4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1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1BBE1DE-764A-402F-98AE-261ACBFE8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grpSp>
        <p:nvGrpSpPr>
          <p:cNvPr id="54" name="Google Shape;7397;p72">
            <a:extLst>
              <a:ext uri="{FF2B5EF4-FFF2-40B4-BE49-F238E27FC236}">
                <a16:creationId xmlns:a16="http://schemas.microsoft.com/office/drawing/2014/main" id="{F9A23D76-DF42-42A5-B5E4-98C6526DEB4A}"/>
              </a:ext>
            </a:extLst>
          </p:cNvPr>
          <p:cNvGrpSpPr/>
          <p:nvPr/>
        </p:nvGrpSpPr>
        <p:grpSpPr>
          <a:xfrm>
            <a:off x="1571711" y="1814893"/>
            <a:ext cx="754978" cy="732882"/>
            <a:chOff x="3954343" y="2899354"/>
            <a:chExt cx="345655" cy="343529"/>
          </a:xfrm>
        </p:grpSpPr>
        <p:sp>
          <p:nvSpPr>
            <p:cNvPr id="55" name="Google Shape;7398;p72">
              <a:extLst>
                <a:ext uri="{FF2B5EF4-FFF2-40B4-BE49-F238E27FC236}">
                  <a16:creationId xmlns:a16="http://schemas.microsoft.com/office/drawing/2014/main" id="{25551AF3-850B-44E7-B0C1-B7B4C4C924B4}"/>
                </a:ext>
              </a:extLst>
            </p:cNvPr>
            <p:cNvSpPr/>
            <p:nvPr/>
          </p:nvSpPr>
          <p:spPr>
            <a:xfrm>
              <a:off x="3954343" y="2899354"/>
              <a:ext cx="345655" cy="343529"/>
            </a:xfrm>
            <a:custGeom>
              <a:avLst/>
              <a:gdLst/>
              <a:ahLst/>
              <a:cxnLst/>
              <a:rect l="l" t="t" r="r" b="b"/>
              <a:pathLst>
                <a:path w="23086" h="22944" extrusionOk="0">
                  <a:moveTo>
                    <a:pt x="18828" y="0"/>
                  </a:moveTo>
                  <a:cubicBezTo>
                    <a:pt x="18617" y="0"/>
                    <a:pt x="18407" y="84"/>
                    <a:pt x="18250" y="253"/>
                  </a:cubicBezTo>
                  <a:lnTo>
                    <a:pt x="17640" y="862"/>
                  </a:lnTo>
                  <a:lnTo>
                    <a:pt x="17135" y="1346"/>
                  </a:lnTo>
                  <a:lnTo>
                    <a:pt x="16000" y="2481"/>
                  </a:lnTo>
                  <a:lnTo>
                    <a:pt x="15495" y="2986"/>
                  </a:lnTo>
                  <a:lnTo>
                    <a:pt x="12741" y="5740"/>
                  </a:lnTo>
                  <a:lnTo>
                    <a:pt x="12237" y="6244"/>
                  </a:lnTo>
                  <a:lnTo>
                    <a:pt x="11122" y="7380"/>
                  </a:lnTo>
                  <a:lnTo>
                    <a:pt x="10618" y="7863"/>
                  </a:lnTo>
                  <a:lnTo>
                    <a:pt x="9482" y="8999"/>
                  </a:lnTo>
                  <a:lnTo>
                    <a:pt x="8978" y="9503"/>
                  </a:lnTo>
                  <a:lnTo>
                    <a:pt x="7864" y="10639"/>
                  </a:lnTo>
                  <a:lnTo>
                    <a:pt x="7359" y="11122"/>
                  </a:lnTo>
                  <a:lnTo>
                    <a:pt x="2965" y="15516"/>
                  </a:lnTo>
                  <a:lnTo>
                    <a:pt x="2481" y="16021"/>
                  </a:lnTo>
                  <a:lnTo>
                    <a:pt x="1346" y="17156"/>
                  </a:lnTo>
                  <a:lnTo>
                    <a:pt x="841" y="17640"/>
                  </a:lnTo>
                  <a:lnTo>
                    <a:pt x="316" y="18165"/>
                  </a:lnTo>
                  <a:cubicBezTo>
                    <a:pt x="0" y="18502"/>
                    <a:pt x="0" y="19027"/>
                    <a:pt x="316" y="19343"/>
                  </a:cubicBezTo>
                  <a:lnTo>
                    <a:pt x="3659" y="22707"/>
                  </a:lnTo>
                  <a:cubicBezTo>
                    <a:pt x="3827" y="22864"/>
                    <a:pt x="4037" y="22943"/>
                    <a:pt x="4247" y="22943"/>
                  </a:cubicBezTo>
                  <a:cubicBezTo>
                    <a:pt x="4458" y="22943"/>
                    <a:pt x="4668" y="22864"/>
                    <a:pt x="4836" y="22707"/>
                  </a:cubicBezTo>
                  <a:lnTo>
                    <a:pt x="22770" y="4773"/>
                  </a:lnTo>
                  <a:cubicBezTo>
                    <a:pt x="23085" y="4436"/>
                    <a:pt x="23085" y="3932"/>
                    <a:pt x="22770" y="3595"/>
                  </a:cubicBezTo>
                  <a:lnTo>
                    <a:pt x="19406" y="253"/>
                  </a:lnTo>
                  <a:cubicBezTo>
                    <a:pt x="19248" y="84"/>
                    <a:pt x="19038" y="0"/>
                    <a:pt x="18828" y="0"/>
                  </a:cubicBezTo>
                  <a:close/>
                </a:path>
              </a:pathLst>
            </a:custGeom>
            <a:solidFill>
              <a:srgbClr val="C9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99;p72">
              <a:extLst>
                <a:ext uri="{FF2B5EF4-FFF2-40B4-BE49-F238E27FC236}">
                  <a16:creationId xmlns:a16="http://schemas.microsoft.com/office/drawing/2014/main" id="{6E7E3BA9-FA29-45A3-B9BF-0200B4911EB0}"/>
                </a:ext>
              </a:extLst>
            </p:cNvPr>
            <p:cNvSpPr/>
            <p:nvPr/>
          </p:nvSpPr>
          <p:spPr>
            <a:xfrm>
              <a:off x="4210897" y="2911946"/>
              <a:ext cx="33434" cy="31502"/>
            </a:xfrm>
            <a:custGeom>
              <a:avLst/>
              <a:gdLst/>
              <a:ahLst/>
              <a:cxnLst/>
              <a:rect l="l" t="t" r="r" b="b"/>
              <a:pathLst>
                <a:path w="2233" h="2104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88" y="2078"/>
                    <a:pt x="1666" y="2104"/>
                    <a:pt x="1741" y="2104"/>
                  </a:cubicBezTo>
                  <a:cubicBezTo>
                    <a:pt x="2009" y="2104"/>
                    <a:pt x="2232" y="1777"/>
                    <a:pt x="2019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00;p72">
              <a:extLst>
                <a:ext uri="{FF2B5EF4-FFF2-40B4-BE49-F238E27FC236}">
                  <a16:creationId xmlns:a16="http://schemas.microsoft.com/office/drawing/2014/main" id="{17D896C1-2130-4EEB-8177-BE80E2FACF6A}"/>
                </a:ext>
              </a:extLst>
            </p:cNvPr>
            <p:cNvSpPr/>
            <p:nvPr/>
          </p:nvSpPr>
          <p:spPr>
            <a:xfrm>
              <a:off x="4186656" y="2936501"/>
              <a:ext cx="27834" cy="25049"/>
            </a:xfrm>
            <a:custGeom>
              <a:avLst/>
              <a:gdLst/>
              <a:ahLst/>
              <a:cxnLst/>
              <a:rect l="l" t="t" r="r" b="b"/>
              <a:pathLst>
                <a:path w="1859" h="1673" extrusionOk="0">
                  <a:moveTo>
                    <a:pt x="505" y="0"/>
                  </a:moveTo>
                  <a:lnTo>
                    <a:pt x="0" y="484"/>
                  </a:lnTo>
                  <a:lnTo>
                    <a:pt x="1052" y="1535"/>
                  </a:lnTo>
                  <a:cubicBezTo>
                    <a:pt x="1134" y="1632"/>
                    <a:pt x="1230" y="1672"/>
                    <a:pt x="1322" y="1672"/>
                  </a:cubicBezTo>
                  <a:cubicBezTo>
                    <a:pt x="1607" y="1672"/>
                    <a:pt x="1858" y="1290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401;p72">
              <a:extLst>
                <a:ext uri="{FF2B5EF4-FFF2-40B4-BE49-F238E27FC236}">
                  <a16:creationId xmlns:a16="http://schemas.microsoft.com/office/drawing/2014/main" id="{F147E463-7862-45A7-88A1-E3FF5ECD5100}"/>
                </a:ext>
              </a:extLst>
            </p:cNvPr>
            <p:cNvSpPr/>
            <p:nvPr/>
          </p:nvSpPr>
          <p:spPr>
            <a:xfrm>
              <a:off x="4162101" y="2960727"/>
              <a:ext cx="26501" cy="24600"/>
            </a:xfrm>
            <a:custGeom>
              <a:avLst/>
              <a:gdLst/>
              <a:ahLst/>
              <a:cxnLst/>
              <a:rect l="l" t="t" r="r" b="b"/>
              <a:pathLst>
                <a:path w="1770" h="1643" extrusionOk="0">
                  <a:moveTo>
                    <a:pt x="505" y="1"/>
                  </a:moveTo>
                  <a:lnTo>
                    <a:pt x="0" y="506"/>
                  </a:lnTo>
                  <a:lnTo>
                    <a:pt x="1052" y="1557"/>
                  </a:lnTo>
                  <a:cubicBezTo>
                    <a:pt x="1125" y="1617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402;p72">
              <a:extLst>
                <a:ext uri="{FF2B5EF4-FFF2-40B4-BE49-F238E27FC236}">
                  <a16:creationId xmlns:a16="http://schemas.microsoft.com/office/drawing/2014/main" id="{464CBACF-07CF-4F34-B7CA-20E4A459106B}"/>
                </a:ext>
              </a:extLst>
            </p:cNvPr>
            <p:cNvSpPr/>
            <p:nvPr/>
          </p:nvSpPr>
          <p:spPr>
            <a:xfrm>
              <a:off x="4137861" y="2985281"/>
              <a:ext cx="27834" cy="25064"/>
            </a:xfrm>
            <a:custGeom>
              <a:avLst/>
              <a:gdLst/>
              <a:ahLst/>
              <a:cxnLst/>
              <a:rect l="l" t="t" r="r" b="b"/>
              <a:pathLst>
                <a:path w="1859" h="1674" extrusionOk="0">
                  <a:moveTo>
                    <a:pt x="505" y="1"/>
                  </a:moveTo>
                  <a:lnTo>
                    <a:pt x="1" y="484"/>
                  </a:lnTo>
                  <a:lnTo>
                    <a:pt x="1052" y="1536"/>
                  </a:lnTo>
                  <a:cubicBezTo>
                    <a:pt x="1129" y="1633"/>
                    <a:pt x="1222" y="1673"/>
                    <a:pt x="1313" y="1673"/>
                  </a:cubicBezTo>
                  <a:cubicBezTo>
                    <a:pt x="1596" y="1673"/>
                    <a:pt x="1858" y="1290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403;p72">
              <a:extLst>
                <a:ext uri="{FF2B5EF4-FFF2-40B4-BE49-F238E27FC236}">
                  <a16:creationId xmlns:a16="http://schemas.microsoft.com/office/drawing/2014/main" id="{17F3AA94-64E3-4502-9EB3-D2589E8520B6}"/>
                </a:ext>
              </a:extLst>
            </p:cNvPr>
            <p:cNvSpPr/>
            <p:nvPr/>
          </p:nvSpPr>
          <p:spPr>
            <a:xfrm>
              <a:off x="4113306" y="3009522"/>
              <a:ext cx="33434" cy="31517"/>
            </a:xfrm>
            <a:custGeom>
              <a:avLst/>
              <a:gdLst/>
              <a:ahLst/>
              <a:cxnLst/>
              <a:rect l="l" t="t" r="r" b="b"/>
              <a:pathLst>
                <a:path w="2233" h="2105" extrusionOk="0">
                  <a:moveTo>
                    <a:pt x="505" y="1"/>
                  </a:moveTo>
                  <a:lnTo>
                    <a:pt x="1" y="505"/>
                  </a:lnTo>
                  <a:lnTo>
                    <a:pt x="1514" y="2019"/>
                  </a:lnTo>
                  <a:cubicBezTo>
                    <a:pt x="1588" y="2079"/>
                    <a:pt x="1667" y="2104"/>
                    <a:pt x="1742" y="2104"/>
                  </a:cubicBezTo>
                  <a:cubicBezTo>
                    <a:pt x="2010" y="2104"/>
                    <a:pt x="2233" y="1777"/>
                    <a:pt x="2019" y="1515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404;p72">
              <a:extLst>
                <a:ext uri="{FF2B5EF4-FFF2-40B4-BE49-F238E27FC236}">
                  <a16:creationId xmlns:a16="http://schemas.microsoft.com/office/drawing/2014/main" id="{1BD9C231-37F9-4EBF-8978-BC267F4015D3}"/>
                </a:ext>
              </a:extLst>
            </p:cNvPr>
            <p:cNvSpPr/>
            <p:nvPr/>
          </p:nvSpPr>
          <p:spPr>
            <a:xfrm>
              <a:off x="4089066" y="3034077"/>
              <a:ext cx="27504" cy="25184"/>
            </a:xfrm>
            <a:custGeom>
              <a:avLst/>
              <a:gdLst/>
              <a:ahLst/>
              <a:cxnLst/>
              <a:rect l="l" t="t" r="r" b="b"/>
              <a:pathLst>
                <a:path w="1837" h="1682" extrusionOk="0">
                  <a:moveTo>
                    <a:pt x="484" y="1"/>
                  </a:moveTo>
                  <a:lnTo>
                    <a:pt x="1" y="484"/>
                  </a:lnTo>
                  <a:lnTo>
                    <a:pt x="1052" y="1535"/>
                  </a:lnTo>
                  <a:cubicBezTo>
                    <a:pt x="1130" y="1639"/>
                    <a:pt x="1223" y="1682"/>
                    <a:pt x="1314" y="1682"/>
                  </a:cubicBezTo>
                  <a:cubicBezTo>
                    <a:pt x="1589" y="1682"/>
                    <a:pt x="1836" y="1289"/>
                    <a:pt x="1536" y="105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405;p72">
              <a:extLst>
                <a:ext uri="{FF2B5EF4-FFF2-40B4-BE49-F238E27FC236}">
                  <a16:creationId xmlns:a16="http://schemas.microsoft.com/office/drawing/2014/main" id="{84036446-C9AC-43C6-9B6B-D6012DEBB635}"/>
                </a:ext>
              </a:extLst>
            </p:cNvPr>
            <p:cNvSpPr/>
            <p:nvPr/>
          </p:nvSpPr>
          <p:spPr>
            <a:xfrm>
              <a:off x="4064511" y="3058317"/>
              <a:ext cx="26516" cy="24585"/>
            </a:xfrm>
            <a:custGeom>
              <a:avLst/>
              <a:gdLst/>
              <a:ahLst/>
              <a:cxnLst/>
              <a:rect l="l" t="t" r="r" b="b"/>
              <a:pathLst>
                <a:path w="1771" h="1642" extrusionOk="0">
                  <a:moveTo>
                    <a:pt x="506" y="1"/>
                  </a:moveTo>
                  <a:lnTo>
                    <a:pt x="1" y="505"/>
                  </a:lnTo>
                  <a:lnTo>
                    <a:pt x="1052" y="1556"/>
                  </a:lnTo>
                  <a:cubicBezTo>
                    <a:pt x="1126" y="1616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7" y="1052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406;p72">
              <a:extLst>
                <a:ext uri="{FF2B5EF4-FFF2-40B4-BE49-F238E27FC236}">
                  <a16:creationId xmlns:a16="http://schemas.microsoft.com/office/drawing/2014/main" id="{3F2CB231-0E5D-4A6B-94DA-432E44405CDF}"/>
                </a:ext>
              </a:extLst>
            </p:cNvPr>
            <p:cNvSpPr/>
            <p:nvPr/>
          </p:nvSpPr>
          <p:spPr>
            <a:xfrm>
              <a:off x="4040285" y="3082872"/>
              <a:ext cx="27729" cy="25184"/>
            </a:xfrm>
            <a:custGeom>
              <a:avLst/>
              <a:gdLst/>
              <a:ahLst/>
              <a:cxnLst/>
              <a:rect l="l" t="t" r="r" b="b"/>
              <a:pathLst>
                <a:path w="1852" h="1682" extrusionOk="0">
                  <a:moveTo>
                    <a:pt x="484" y="0"/>
                  </a:moveTo>
                  <a:lnTo>
                    <a:pt x="0" y="484"/>
                  </a:lnTo>
                  <a:lnTo>
                    <a:pt x="1051" y="1535"/>
                  </a:lnTo>
                  <a:cubicBezTo>
                    <a:pt x="1129" y="1639"/>
                    <a:pt x="1224" y="1681"/>
                    <a:pt x="1316" y="1681"/>
                  </a:cubicBezTo>
                  <a:cubicBezTo>
                    <a:pt x="1596" y="1681"/>
                    <a:pt x="1851" y="1289"/>
                    <a:pt x="1535" y="1052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407;p72">
              <a:extLst>
                <a:ext uri="{FF2B5EF4-FFF2-40B4-BE49-F238E27FC236}">
                  <a16:creationId xmlns:a16="http://schemas.microsoft.com/office/drawing/2014/main" id="{0A25FD91-FE26-404B-B932-9B5534E9B954}"/>
                </a:ext>
              </a:extLst>
            </p:cNvPr>
            <p:cNvSpPr/>
            <p:nvPr/>
          </p:nvSpPr>
          <p:spPr>
            <a:xfrm>
              <a:off x="4015730" y="3107113"/>
              <a:ext cx="34751" cy="32281"/>
            </a:xfrm>
            <a:custGeom>
              <a:avLst/>
              <a:gdLst/>
              <a:ahLst/>
              <a:cxnLst/>
              <a:rect l="l" t="t" r="r" b="b"/>
              <a:pathLst>
                <a:path w="2321" h="2156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96" y="2116"/>
                    <a:pt x="1691" y="2156"/>
                    <a:pt x="1783" y="2156"/>
                  </a:cubicBezTo>
                  <a:cubicBezTo>
                    <a:pt x="2069" y="2156"/>
                    <a:pt x="2321" y="1769"/>
                    <a:pt x="2018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408;p72">
              <a:extLst>
                <a:ext uri="{FF2B5EF4-FFF2-40B4-BE49-F238E27FC236}">
                  <a16:creationId xmlns:a16="http://schemas.microsoft.com/office/drawing/2014/main" id="{F6AAD95A-7507-4F75-AC9C-07E6D475E4B0}"/>
                </a:ext>
              </a:extLst>
            </p:cNvPr>
            <p:cNvSpPr/>
            <p:nvPr/>
          </p:nvSpPr>
          <p:spPr>
            <a:xfrm>
              <a:off x="3991490" y="3131668"/>
              <a:ext cx="27789" cy="25318"/>
            </a:xfrm>
            <a:custGeom>
              <a:avLst/>
              <a:gdLst/>
              <a:ahLst/>
              <a:cxnLst/>
              <a:rect l="l" t="t" r="r" b="b"/>
              <a:pathLst>
                <a:path w="1856" h="1691" extrusionOk="0">
                  <a:moveTo>
                    <a:pt x="484" y="0"/>
                  </a:moveTo>
                  <a:lnTo>
                    <a:pt x="0" y="505"/>
                  </a:lnTo>
                  <a:lnTo>
                    <a:pt x="1051" y="1556"/>
                  </a:lnTo>
                  <a:cubicBezTo>
                    <a:pt x="1127" y="1651"/>
                    <a:pt x="1217" y="1690"/>
                    <a:pt x="1306" y="1690"/>
                  </a:cubicBezTo>
                  <a:cubicBezTo>
                    <a:pt x="1590" y="1690"/>
                    <a:pt x="1855" y="1292"/>
                    <a:pt x="1535" y="1051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409;p72">
              <a:extLst>
                <a:ext uri="{FF2B5EF4-FFF2-40B4-BE49-F238E27FC236}">
                  <a16:creationId xmlns:a16="http://schemas.microsoft.com/office/drawing/2014/main" id="{81D4A26E-3D18-4692-B209-9D9EB55217CE}"/>
                </a:ext>
              </a:extLst>
            </p:cNvPr>
            <p:cNvSpPr/>
            <p:nvPr/>
          </p:nvSpPr>
          <p:spPr>
            <a:xfrm>
              <a:off x="3966935" y="3155908"/>
              <a:ext cx="27834" cy="25348"/>
            </a:xfrm>
            <a:custGeom>
              <a:avLst/>
              <a:gdLst/>
              <a:ahLst/>
              <a:cxnLst/>
              <a:rect l="l" t="t" r="r" b="b"/>
              <a:pathLst>
                <a:path w="1859" h="1693" extrusionOk="0">
                  <a:moveTo>
                    <a:pt x="505" y="0"/>
                  </a:moveTo>
                  <a:lnTo>
                    <a:pt x="0" y="505"/>
                  </a:lnTo>
                  <a:lnTo>
                    <a:pt x="1052" y="1556"/>
                  </a:lnTo>
                  <a:cubicBezTo>
                    <a:pt x="1133" y="1653"/>
                    <a:pt x="1229" y="1693"/>
                    <a:pt x="1321" y="1693"/>
                  </a:cubicBezTo>
                  <a:cubicBezTo>
                    <a:pt x="1607" y="1693"/>
                    <a:pt x="1859" y="1306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rgbClr val="99A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5774;p71">
            <a:extLst>
              <a:ext uri="{FF2B5EF4-FFF2-40B4-BE49-F238E27FC236}">
                <a16:creationId xmlns:a16="http://schemas.microsoft.com/office/drawing/2014/main" id="{59FCB884-01A5-4DE3-A252-10D636D69CD2}"/>
              </a:ext>
            </a:extLst>
          </p:cNvPr>
          <p:cNvGrpSpPr/>
          <p:nvPr/>
        </p:nvGrpSpPr>
        <p:grpSpPr>
          <a:xfrm>
            <a:off x="4181978" y="1766314"/>
            <a:ext cx="780044" cy="826440"/>
            <a:chOff x="4093603" y="4146138"/>
            <a:chExt cx="395638" cy="420544"/>
          </a:xfrm>
        </p:grpSpPr>
        <p:sp>
          <p:nvSpPr>
            <p:cNvPr id="68" name="Google Shape;5775;p71">
              <a:extLst>
                <a:ext uri="{FF2B5EF4-FFF2-40B4-BE49-F238E27FC236}">
                  <a16:creationId xmlns:a16="http://schemas.microsoft.com/office/drawing/2014/main" id="{361F8B5B-2D7E-4211-9792-566C54776B96}"/>
                </a:ext>
              </a:extLst>
            </p:cNvPr>
            <p:cNvSpPr/>
            <p:nvPr/>
          </p:nvSpPr>
          <p:spPr>
            <a:xfrm>
              <a:off x="4158286" y="4218414"/>
              <a:ext cx="266088" cy="326567"/>
            </a:xfrm>
            <a:custGeom>
              <a:avLst/>
              <a:gdLst/>
              <a:ahLst/>
              <a:cxnLst/>
              <a:rect l="l" t="t" r="r" b="b"/>
              <a:pathLst>
                <a:path w="10128" h="12430" extrusionOk="0">
                  <a:moveTo>
                    <a:pt x="5064" y="0"/>
                  </a:moveTo>
                  <a:cubicBezTo>
                    <a:pt x="2865" y="0"/>
                    <a:pt x="958" y="1526"/>
                    <a:pt x="479" y="3669"/>
                  </a:cubicBezTo>
                  <a:cubicBezTo>
                    <a:pt x="1" y="5813"/>
                    <a:pt x="1076" y="8005"/>
                    <a:pt x="3059" y="8941"/>
                  </a:cubicBezTo>
                  <a:cubicBezTo>
                    <a:pt x="3448" y="9128"/>
                    <a:pt x="3691" y="9510"/>
                    <a:pt x="3684" y="9933"/>
                  </a:cubicBezTo>
                  <a:lnTo>
                    <a:pt x="3684" y="11875"/>
                  </a:lnTo>
                  <a:lnTo>
                    <a:pt x="3691" y="11875"/>
                  </a:lnTo>
                  <a:cubicBezTo>
                    <a:pt x="3691" y="12180"/>
                    <a:pt x="3933" y="12430"/>
                    <a:pt x="4239" y="12430"/>
                  </a:cubicBezTo>
                  <a:lnTo>
                    <a:pt x="5896" y="12430"/>
                  </a:lnTo>
                  <a:cubicBezTo>
                    <a:pt x="6201" y="12430"/>
                    <a:pt x="6451" y="12180"/>
                    <a:pt x="6451" y="11875"/>
                  </a:cubicBezTo>
                  <a:lnTo>
                    <a:pt x="6451" y="9933"/>
                  </a:lnTo>
                  <a:cubicBezTo>
                    <a:pt x="6444" y="9510"/>
                    <a:pt x="6687" y="9128"/>
                    <a:pt x="7068" y="8941"/>
                  </a:cubicBezTo>
                  <a:cubicBezTo>
                    <a:pt x="9052" y="8005"/>
                    <a:pt x="10127" y="5813"/>
                    <a:pt x="9649" y="3669"/>
                  </a:cubicBezTo>
                  <a:cubicBezTo>
                    <a:pt x="9170" y="1526"/>
                    <a:pt x="7263" y="0"/>
                    <a:pt x="506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76;p71">
              <a:extLst>
                <a:ext uri="{FF2B5EF4-FFF2-40B4-BE49-F238E27FC236}">
                  <a16:creationId xmlns:a16="http://schemas.microsoft.com/office/drawing/2014/main" id="{F9A17614-4E87-4E36-A060-2A4F715B58FC}"/>
                </a:ext>
              </a:extLst>
            </p:cNvPr>
            <p:cNvSpPr/>
            <p:nvPr/>
          </p:nvSpPr>
          <p:spPr>
            <a:xfrm>
              <a:off x="4189813" y="4240089"/>
              <a:ext cx="203218" cy="203218"/>
            </a:xfrm>
            <a:custGeom>
              <a:avLst/>
              <a:gdLst/>
              <a:ahLst/>
              <a:cxnLst/>
              <a:rect l="l" t="t" r="r" b="b"/>
              <a:pathLst>
                <a:path w="7735" h="7735" extrusionOk="0">
                  <a:moveTo>
                    <a:pt x="3871" y="1"/>
                  </a:moveTo>
                  <a:cubicBezTo>
                    <a:pt x="1735" y="1"/>
                    <a:pt x="0" y="1735"/>
                    <a:pt x="0" y="3871"/>
                  </a:cubicBezTo>
                  <a:cubicBezTo>
                    <a:pt x="0" y="6007"/>
                    <a:pt x="1735" y="7734"/>
                    <a:pt x="3871" y="7734"/>
                  </a:cubicBezTo>
                  <a:cubicBezTo>
                    <a:pt x="6007" y="7734"/>
                    <a:pt x="7734" y="6007"/>
                    <a:pt x="7734" y="3871"/>
                  </a:cubicBezTo>
                  <a:cubicBezTo>
                    <a:pt x="7734" y="1735"/>
                    <a:pt x="6007" y="1"/>
                    <a:pt x="3871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77;p71">
              <a:extLst>
                <a:ext uri="{FF2B5EF4-FFF2-40B4-BE49-F238E27FC236}">
                  <a16:creationId xmlns:a16="http://schemas.microsoft.com/office/drawing/2014/main" id="{2CA755CA-F2B9-4004-B7EA-F86BF8503714}"/>
                </a:ext>
              </a:extLst>
            </p:cNvPr>
            <p:cNvSpPr/>
            <p:nvPr/>
          </p:nvSpPr>
          <p:spPr>
            <a:xfrm>
              <a:off x="4211671" y="4261947"/>
              <a:ext cx="159658" cy="159684"/>
            </a:xfrm>
            <a:custGeom>
              <a:avLst/>
              <a:gdLst/>
              <a:ahLst/>
              <a:cxnLst/>
              <a:rect l="l" t="t" r="r" b="b"/>
              <a:pathLst>
                <a:path w="6077" h="6078" extrusionOk="0">
                  <a:moveTo>
                    <a:pt x="3039" y="1"/>
                  </a:moveTo>
                  <a:cubicBezTo>
                    <a:pt x="1360" y="1"/>
                    <a:pt x="1" y="1360"/>
                    <a:pt x="1" y="3039"/>
                  </a:cubicBezTo>
                  <a:cubicBezTo>
                    <a:pt x="1" y="4718"/>
                    <a:pt x="1360" y="6077"/>
                    <a:pt x="3039" y="6077"/>
                  </a:cubicBezTo>
                  <a:cubicBezTo>
                    <a:pt x="4717" y="6077"/>
                    <a:pt x="6077" y="4718"/>
                    <a:pt x="6077" y="3039"/>
                  </a:cubicBezTo>
                  <a:cubicBezTo>
                    <a:pt x="6077" y="1360"/>
                    <a:pt x="4717" y="1"/>
                    <a:pt x="3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78;p71">
              <a:extLst>
                <a:ext uri="{FF2B5EF4-FFF2-40B4-BE49-F238E27FC236}">
                  <a16:creationId xmlns:a16="http://schemas.microsoft.com/office/drawing/2014/main" id="{BEA11302-7D58-4478-A02A-24C644CF8E00}"/>
                </a:ext>
              </a:extLst>
            </p:cNvPr>
            <p:cNvSpPr/>
            <p:nvPr/>
          </p:nvSpPr>
          <p:spPr>
            <a:xfrm>
              <a:off x="4269629" y="4537677"/>
              <a:ext cx="43586" cy="29005"/>
            </a:xfrm>
            <a:custGeom>
              <a:avLst/>
              <a:gdLst/>
              <a:ahLst/>
              <a:cxnLst/>
              <a:rect l="l" t="t" r="r" b="b"/>
              <a:pathLst>
                <a:path w="1659" h="1104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854"/>
                    <a:pt x="250" y="1103"/>
                    <a:pt x="555" y="1103"/>
                  </a:cubicBezTo>
                  <a:lnTo>
                    <a:pt x="1103" y="1103"/>
                  </a:lnTo>
                  <a:cubicBezTo>
                    <a:pt x="1409" y="1103"/>
                    <a:pt x="1658" y="854"/>
                    <a:pt x="1658" y="548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779;p71">
              <a:extLst>
                <a:ext uri="{FF2B5EF4-FFF2-40B4-BE49-F238E27FC236}">
                  <a16:creationId xmlns:a16="http://schemas.microsoft.com/office/drawing/2014/main" id="{C3DA5F21-3201-4045-9BC5-9CCE96A312BE}"/>
                </a:ext>
              </a:extLst>
            </p:cNvPr>
            <p:cNvSpPr/>
            <p:nvPr/>
          </p:nvSpPr>
          <p:spPr>
            <a:xfrm>
              <a:off x="4434725" y="4334486"/>
              <a:ext cx="54515" cy="14608"/>
            </a:xfrm>
            <a:custGeom>
              <a:avLst/>
              <a:gdLst/>
              <a:ahLst/>
              <a:cxnLst/>
              <a:rect l="l" t="t" r="r" b="b"/>
              <a:pathLst>
                <a:path w="2075" h="556" extrusionOk="0">
                  <a:moveTo>
                    <a:pt x="348" y="1"/>
                  </a:moveTo>
                  <a:cubicBezTo>
                    <a:pt x="1" y="21"/>
                    <a:pt x="1" y="535"/>
                    <a:pt x="348" y="555"/>
                  </a:cubicBezTo>
                  <a:lnTo>
                    <a:pt x="1728" y="555"/>
                  </a:lnTo>
                  <a:cubicBezTo>
                    <a:pt x="2075" y="535"/>
                    <a:pt x="2075" y="21"/>
                    <a:pt x="1728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780;p71">
              <a:extLst>
                <a:ext uri="{FF2B5EF4-FFF2-40B4-BE49-F238E27FC236}">
                  <a16:creationId xmlns:a16="http://schemas.microsoft.com/office/drawing/2014/main" id="{4B61C972-9478-4475-8641-CA6828E86DC3}"/>
                </a:ext>
              </a:extLst>
            </p:cNvPr>
            <p:cNvSpPr/>
            <p:nvPr/>
          </p:nvSpPr>
          <p:spPr>
            <a:xfrm>
              <a:off x="4093603" y="4334460"/>
              <a:ext cx="62896" cy="14634"/>
            </a:xfrm>
            <a:custGeom>
              <a:avLst/>
              <a:gdLst/>
              <a:ahLst/>
              <a:cxnLst/>
              <a:rect l="l" t="t" r="r" b="b"/>
              <a:pathLst>
                <a:path w="2394" h="557" extrusionOk="0">
                  <a:moveTo>
                    <a:pt x="2025" y="1"/>
                  </a:moveTo>
                  <a:cubicBezTo>
                    <a:pt x="2018" y="1"/>
                    <a:pt x="2011" y="1"/>
                    <a:pt x="2005" y="2"/>
                  </a:cubicBezTo>
                  <a:lnTo>
                    <a:pt x="354" y="2"/>
                  </a:lnTo>
                  <a:cubicBezTo>
                    <a:pt x="0" y="22"/>
                    <a:pt x="0" y="536"/>
                    <a:pt x="354" y="556"/>
                  </a:cubicBezTo>
                  <a:lnTo>
                    <a:pt x="2005" y="556"/>
                  </a:lnTo>
                  <a:cubicBezTo>
                    <a:pt x="2011" y="557"/>
                    <a:pt x="2018" y="557"/>
                    <a:pt x="2025" y="557"/>
                  </a:cubicBezTo>
                  <a:cubicBezTo>
                    <a:pt x="2393" y="557"/>
                    <a:pt x="2393" y="1"/>
                    <a:pt x="2025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781;p71">
              <a:extLst>
                <a:ext uri="{FF2B5EF4-FFF2-40B4-BE49-F238E27FC236}">
                  <a16:creationId xmlns:a16="http://schemas.microsoft.com/office/drawing/2014/main" id="{E503DA76-F0F2-4318-B58E-3275E452D6A7}"/>
                </a:ext>
              </a:extLst>
            </p:cNvPr>
            <p:cNvSpPr/>
            <p:nvPr/>
          </p:nvSpPr>
          <p:spPr>
            <a:xfrm>
              <a:off x="4284210" y="4146138"/>
              <a:ext cx="14424" cy="50417"/>
            </a:xfrm>
            <a:custGeom>
              <a:avLst/>
              <a:gdLst/>
              <a:ahLst/>
              <a:cxnLst/>
              <a:rect l="l" t="t" r="r" b="b"/>
              <a:pathLst>
                <a:path w="549" h="1919" extrusionOk="0">
                  <a:moveTo>
                    <a:pt x="277" y="1"/>
                  </a:moveTo>
                  <a:cubicBezTo>
                    <a:pt x="144" y="1"/>
                    <a:pt x="11" y="88"/>
                    <a:pt x="0" y="261"/>
                  </a:cubicBezTo>
                  <a:lnTo>
                    <a:pt x="0" y="1641"/>
                  </a:lnTo>
                  <a:cubicBezTo>
                    <a:pt x="0" y="1794"/>
                    <a:pt x="125" y="1919"/>
                    <a:pt x="278" y="1919"/>
                  </a:cubicBezTo>
                  <a:cubicBezTo>
                    <a:pt x="430" y="1919"/>
                    <a:pt x="548" y="1794"/>
                    <a:pt x="548" y="1641"/>
                  </a:cubicBezTo>
                  <a:lnTo>
                    <a:pt x="548" y="261"/>
                  </a:lnTo>
                  <a:cubicBezTo>
                    <a:pt x="541" y="88"/>
                    <a:pt x="410" y="1"/>
                    <a:pt x="27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782;p71">
              <a:extLst>
                <a:ext uri="{FF2B5EF4-FFF2-40B4-BE49-F238E27FC236}">
                  <a16:creationId xmlns:a16="http://schemas.microsoft.com/office/drawing/2014/main" id="{A89EF0D3-8752-4C59-9972-41E6A06DA305}"/>
                </a:ext>
              </a:extLst>
            </p:cNvPr>
            <p:cNvSpPr/>
            <p:nvPr/>
          </p:nvSpPr>
          <p:spPr>
            <a:xfrm>
              <a:off x="4358561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745" y="0"/>
                  </a:moveTo>
                  <a:cubicBezTo>
                    <a:pt x="662" y="0"/>
                    <a:pt x="578" y="39"/>
                    <a:pt x="521" y="131"/>
                  </a:cubicBezTo>
                  <a:lnTo>
                    <a:pt x="104" y="852"/>
                  </a:lnTo>
                  <a:cubicBezTo>
                    <a:pt x="0" y="1033"/>
                    <a:pt x="132" y="1262"/>
                    <a:pt x="347" y="1262"/>
                  </a:cubicBezTo>
                  <a:cubicBezTo>
                    <a:pt x="444" y="1262"/>
                    <a:pt x="534" y="1213"/>
                    <a:pt x="583" y="1130"/>
                  </a:cubicBezTo>
                  <a:lnTo>
                    <a:pt x="999" y="409"/>
                  </a:lnTo>
                  <a:cubicBezTo>
                    <a:pt x="1114" y="193"/>
                    <a:pt x="931" y="0"/>
                    <a:pt x="745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783;p71">
              <a:extLst>
                <a:ext uri="{FF2B5EF4-FFF2-40B4-BE49-F238E27FC236}">
                  <a16:creationId xmlns:a16="http://schemas.microsoft.com/office/drawing/2014/main" id="{67DEB2F4-83AE-472E-8F13-3DC9BB239167}"/>
                </a:ext>
              </a:extLst>
            </p:cNvPr>
            <p:cNvSpPr/>
            <p:nvPr/>
          </p:nvSpPr>
          <p:spPr>
            <a:xfrm>
              <a:off x="4195277" y="4466505"/>
              <a:ext cx="29268" cy="33287"/>
            </a:xfrm>
            <a:custGeom>
              <a:avLst/>
              <a:gdLst/>
              <a:ahLst/>
              <a:cxnLst/>
              <a:rect l="l" t="t" r="r" b="b"/>
              <a:pathLst>
                <a:path w="1114" h="1267" extrusionOk="0">
                  <a:moveTo>
                    <a:pt x="748" y="1"/>
                  </a:moveTo>
                  <a:cubicBezTo>
                    <a:pt x="664" y="1"/>
                    <a:pt x="579" y="41"/>
                    <a:pt x="521" y="136"/>
                  </a:cubicBezTo>
                  <a:lnTo>
                    <a:pt x="105" y="850"/>
                  </a:lnTo>
                  <a:cubicBezTo>
                    <a:pt x="1" y="1038"/>
                    <a:pt x="132" y="1267"/>
                    <a:pt x="347" y="1267"/>
                  </a:cubicBezTo>
                  <a:cubicBezTo>
                    <a:pt x="444" y="1267"/>
                    <a:pt x="535" y="1211"/>
                    <a:pt x="583" y="1128"/>
                  </a:cubicBezTo>
                  <a:lnTo>
                    <a:pt x="999" y="413"/>
                  </a:lnTo>
                  <a:cubicBezTo>
                    <a:pt x="1114" y="194"/>
                    <a:pt x="933" y="1"/>
                    <a:pt x="74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784;p71">
              <a:extLst>
                <a:ext uri="{FF2B5EF4-FFF2-40B4-BE49-F238E27FC236}">
                  <a16:creationId xmlns:a16="http://schemas.microsoft.com/office/drawing/2014/main" id="{6D0682A1-D490-4444-A700-CF1E804F8E73}"/>
                </a:ext>
              </a:extLst>
            </p:cNvPr>
            <p:cNvSpPr/>
            <p:nvPr/>
          </p:nvSpPr>
          <p:spPr>
            <a:xfrm>
              <a:off x="4195172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366" y="0"/>
                  </a:moveTo>
                  <a:cubicBezTo>
                    <a:pt x="180" y="0"/>
                    <a:pt x="1" y="193"/>
                    <a:pt x="116" y="409"/>
                  </a:cubicBezTo>
                  <a:lnTo>
                    <a:pt x="525" y="1130"/>
                  </a:lnTo>
                  <a:cubicBezTo>
                    <a:pt x="573" y="1213"/>
                    <a:pt x="670" y="1262"/>
                    <a:pt x="768" y="1262"/>
                  </a:cubicBezTo>
                  <a:cubicBezTo>
                    <a:pt x="976" y="1262"/>
                    <a:pt x="1114" y="1033"/>
                    <a:pt x="1003" y="852"/>
                  </a:cubicBezTo>
                  <a:lnTo>
                    <a:pt x="594" y="131"/>
                  </a:lnTo>
                  <a:cubicBezTo>
                    <a:pt x="534" y="39"/>
                    <a:pt x="450" y="0"/>
                    <a:pt x="366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785;p71">
              <a:extLst>
                <a:ext uri="{FF2B5EF4-FFF2-40B4-BE49-F238E27FC236}">
                  <a16:creationId xmlns:a16="http://schemas.microsoft.com/office/drawing/2014/main" id="{94F18687-BF1B-4625-9EF4-11F6CD746D67}"/>
                </a:ext>
              </a:extLst>
            </p:cNvPr>
            <p:cNvSpPr/>
            <p:nvPr/>
          </p:nvSpPr>
          <p:spPr>
            <a:xfrm>
              <a:off x="4358272" y="4466505"/>
              <a:ext cx="29294" cy="33287"/>
            </a:xfrm>
            <a:custGeom>
              <a:avLst/>
              <a:gdLst/>
              <a:ahLst/>
              <a:cxnLst/>
              <a:rect l="l" t="t" r="r" b="b"/>
              <a:pathLst>
                <a:path w="1115" h="1267" extrusionOk="0">
                  <a:moveTo>
                    <a:pt x="367" y="1"/>
                  </a:moveTo>
                  <a:cubicBezTo>
                    <a:pt x="182" y="1"/>
                    <a:pt x="1" y="194"/>
                    <a:pt x="115" y="413"/>
                  </a:cubicBezTo>
                  <a:lnTo>
                    <a:pt x="532" y="1128"/>
                  </a:lnTo>
                  <a:cubicBezTo>
                    <a:pt x="580" y="1211"/>
                    <a:pt x="670" y="1267"/>
                    <a:pt x="774" y="1267"/>
                  </a:cubicBezTo>
                  <a:cubicBezTo>
                    <a:pt x="982" y="1267"/>
                    <a:pt x="1114" y="1038"/>
                    <a:pt x="1010" y="850"/>
                  </a:cubicBezTo>
                  <a:lnTo>
                    <a:pt x="594" y="136"/>
                  </a:lnTo>
                  <a:cubicBezTo>
                    <a:pt x="536" y="41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86;p71">
              <a:extLst>
                <a:ext uri="{FF2B5EF4-FFF2-40B4-BE49-F238E27FC236}">
                  <a16:creationId xmlns:a16="http://schemas.microsoft.com/office/drawing/2014/main" id="{4817DEE0-F8C6-4A11-837E-91357D3CACED}"/>
                </a:ext>
              </a:extLst>
            </p:cNvPr>
            <p:cNvSpPr/>
            <p:nvPr/>
          </p:nvSpPr>
          <p:spPr>
            <a:xfrm>
              <a:off x="4412315" y="4410335"/>
              <a:ext cx="39934" cy="25668"/>
            </a:xfrm>
            <a:custGeom>
              <a:avLst/>
              <a:gdLst/>
              <a:ahLst/>
              <a:cxnLst/>
              <a:rect l="l" t="t" r="r" b="b"/>
              <a:pathLst>
                <a:path w="1520" h="977" extrusionOk="0">
                  <a:moveTo>
                    <a:pt x="408" y="1"/>
                  </a:moveTo>
                  <a:cubicBezTo>
                    <a:pt x="158" y="1"/>
                    <a:pt x="0" y="375"/>
                    <a:pt x="285" y="526"/>
                  </a:cubicBezTo>
                  <a:lnTo>
                    <a:pt x="999" y="942"/>
                  </a:lnTo>
                  <a:cubicBezTo>
                    <a:pt x="1041" y="963"/>
                    <a:pt x="1090" y="977"/>
                    <a:pt x="1138" y="977"/>
                  </a:cubicBezTo>
                  <a:cubicBezTo>
                    <a:pt x="1422" y="977"/>
                    <a:pt x="1520" y="602"/>
                    <a:pt x="1277" y="464"/>
                  </a:cubicBezTo>
                  <a:lnTo>
                    <a:pt x="562" y="48"/>
                  </a:lnTo>
                  <a:cubicBezTo>
                    <a:pt x="509" y="15"/>
                    <a:pt x="457" y="1"/>
                    <a:pt x="40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87;p71">
              <a:extLst>
                <a:ext uri="{FF2B5EF4-FFF2-40B4-BE49-F238E27FC236}">
                  <a16:creationId xmlns:a16="http://schemas.microsoft.com/office/drawing/2014/main" id="{F3A3EF8C-5E87-44E6-8CA0-DCA61A72D4E6}"/>
                </a:ext>
              </a:extLst>
            </p:cNvPr>
            <p:cNvSpPr/>
            <p:nvPr/>
          </p:nvSpPr>
          <p:spPr>
            <a:xfrm>
              <a:off x="4130306" y="4247340"/>
              <a:ext cx="39304" cy="25589"/>
            </a:xfrm>
            <a:custGeom>
              <a:avLst/>
              <a:gdLst/>
              <a:ahLst/>
              <a:cxnLst/>
              <a:rect l="l" t="t" r="r" b="b"/>
              <a:pathLst>
                <a:path w="1496" h="974" extrusionOk="0">
                  <a:moveTo>
                    <a:pt x="397" y="1"/>
                  </a:moveTo>
                  <a:cubicBezTo>
                    <a:pt x="153" y="1"/>
                    <a:pt x="0" y="356"/>
                    <a:pt x="254" y="515"/>
                  </a:cubicBezTo>
                  <a:lnTo>
                    <a:pt x="975" y="931"/>
                  </a:lnTo>
                  <a:cubicBezTo>
                    <a:pt x="1017" y="959"/>
                    <a:pt x="1066" y="966"/>
                    <a:pt x="1114" y="973"/>
                  </a:cubicBezTo>
                  <a:lnTo>
                    <a:pt x="1114" y="966"/>
                  </a:lnTo>
                  <a:cubicBezTo>
                    <a:pt x="1398" y="966"/>
                    <a:pt x="1496" y="592"/>
                    <a:pt x="1253" y="453"/>
                  </a:cubicBezTo>
                  <a:lnTo>
                    <a:pt x="531" y="37"/>
                  </a:lnTo>
                  <a:cubicBezTo>
                    <a:pt x="485" y="12"/>
                    <a:pt x="439" y="1"/>
                    <a:pt x="39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88;p71">
              <a:extLst>
                <a:ext uri="{FF2B5EF4-FFF2-40B4-BE49-F238E27FC236}">
                  <a16:creationId xmlns:a16="http://schemas.microsoft.com/office/drawing/2014/main" id="{DAC8B529-CFB8-4E5A-B16D-6F83F36A0063}"/>
                </a:ext>
              </a:extLst>
            </p:cNvPr>
            <p:cNvSpPr/>
            <p:nvPr/>
          </p:nvSpPr>
          <p:spPr>
            <a:xfrm>
              <a:off x="4413418" y="4247182"/>
              <a:ext cx="39908" cy="25747"/>
            </a:xfrm>
            <a:custGeom>
              <a:avLst/>
              <a:gdLst/>
              <a:ahLst/>
              <a:cxnLst/>
              <a:rect l="l" t="t" r="r" b="b"/>
              <a:pathLst>
                <a:path w="1519" h="980" extrusionOk="0">
                  <a:moveTo>
                    <a:pt x="1114" y="0"/>
                  </a:moveTo>
                  <a:cubicBezTo>
                    <a:pt x="1064" y="0"/>
                    <a:pt x="1011" y="15"/>
                    <a:pt x="957" y="50"/>
                  </a:cubicBezTo>
                  <a:lnTo>
                    <a:pt x="243" y="459"/>
                  </a:lnTo>
                  <a:cubicBezTo>
                    <a:pt x="0" y="605"/>
                    <a:pt x="97" y="972"/>
                    <a:pt x="382" y="979"/>
                  </a:cubicBezTo>
                  <a:cubicBezTo>
                    <a:pt x="430" y="979"/>
                    <a:pt x="479" y="965"/>
                    <a:pt x="520" y="937"/>
                  </a:cubicBezTo>
                  <a:lnTo>
                    <a:pt x="1235" y="528"/>
                  </a:lnTo>
                  <a:cubicBezTo>
                    <a:pt x="1518" y="378"/>
                    <a:pt x="1363" y="0"/>
                    <a:pt x="1114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89;p71">
              <a:extLst>
                <a:ext uri="{FF2B5EF4-FFF2-40B4-BE49-F238E27FC236}">
                  <a16:creationId xmlns:a16="http://schemas.microsoft.com/office/drawing/2014/main" id="{116C3837-F381-4178-A9F1-FCAABE0A53B8}"/>
                </a:ext>
              </a:extLst>
            </p:cNvPr>
            <p:cNvSpPr/>
            <p:nvPr/>
          </p:nvSpPr>
          <p:spPr>
            <a:xfrm>
              <a:off x="4130595" y="4410624"/>
              <a:ext cx="39304" cy="25379"/>
            </a:xfrm>
            <a:custGeom>
              <a:avLst/>
              <a:gdLst/>
              <a:ahLst/>
              <a:cxnLst/>
              <a:rect l="l" t="t" r="r" b="b"/>
              <a:pathLst>
                <a:path w="1496" h="966" extrusionOk="0">
                  <a:moveTo>
                    <a:pt x="1099" y="1"/>
                  </a:moveTo>
                  <a:cubicBezTo>
                    <a:pt x="1056" y="1"/>
                    <a:pt x="1011" y="12"/>
                    <a:pt x="964" y="37"/>
                  </a:cubicBezTo>
                  <a:lnTo>
                    <a:pt x="243" y="453"/>
                  </a:lnTo>
                  <a:cubicBezTo>
                    <a:pt x="0" y="598"/>
                    <a:pt x="104" y="966"/>
                    <a:pt x="382" y="966"/>
                  </a:cubicBezTo>
                  <a:cubicBezTo>
                    <a:pt x="430" y="966"/>
                    <a:pt x="479" y="952"/>
                    <a:pt x="520" y="931"/>
                  </a:cubicBezTo>
                  <a:lnTo>
                    <a:pt x="1242" y="515"/>
                  </a:lnTo>
                  <a:cubicBezTo>
                    <a:pt x="1496" y="356"/>
                    <a:pt x="1343" y="1"/>
                    <a:pt x="1099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90;p71">
              <a:extLst>
                <a:ext uri="{FF2B5EF4-FFF2-40B4-BE49-F238E27FC236}">
                  <a16:creationId xmlns:a16="http://schemas.microsoft.com/office/drawing/2014/main" id="{3B9C2789-6107-434D-8EA6-8B4E501115B7}"/>
                </a:ext>
              </a:extLst>
            </p:cNvPr>
            <p:cNvSpPr/>
            <p:nvPr/>
          </p:nvSpPr>
          <p:spPr>
            <a:xfrm>
              <a:off x="4255231" y="4494118"/>
              <a:ext cx="72565" cy="50864"/>
            </a:xfrm>
            <a:custGeom>
              <a:avLst/>
              <a:gdLst/>
              <a:ahLst/>
              <a:cxnLst/>
              <a:rect l="l" t="t" r="r" b="b"/>
              <a:pathLst>
                <a:path w="2762" h="1936" extrusionOk="0">
                  <a:moveTo>
                    <a:pt x="1" y="1"/>
                  </a:moveTo>
                  <a:lnTo>
                    <a:pt x="1" y="1381"/>
                  </a:lnTo>
                  <a:cubicBezTo>
                    <a:pt x="1" y="1686"/>
                    <a:pt x="243" y="1936"/>
                    <a:pt x="549" y="1936"/>
                  </a:cubicBezTo>
                  <a:lnTo>
                    <a:pt x="2206" y="1936"/>
                  </a:lnTo>
                  <a:cubicBezTo>
                    <a:pt x="2511" y="1936"/>
                    <a:pt x="2761" y="1686"/>
                    <a:pt x="2761" y="1381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91;p71">
              <a:extLst>
                <a:ext uri="{FF2B5EF4-FFF2-40B4-BE49-F238E27FC236}">
                  <a16:creationId xmlns:a16="http://schemas.microsoft.com/office/drawing/2014/main" id="{6B14F7BC-7CD5-4B38-BB4A-C123F84B1CF1}"/>
                </a:ext>
              </a:extLst>
            </p:cNvPr>
            <p:cNvSpPr/>
            <p:nvPr/>
          </p:nvSpPr>
          <p:spPr>
            <a:xfrm>
              <a:off x="4247954" y="4494118"/>
              <a:ext cx="87120" cy="14608"/>
            </a:xfrm>
            <a:custGeom>
              <a:avLst/>
              <a:gdLst/>
              <a:ahLst/>
              <a:cxnLst/>
              <a:rect l="l" t="t" r="r" b="b"/>
              <a:pathLst>
                <a:path w="3316" h="556" extrusionOk="0">
                  <a:moveTo>
                    <a:pt x="278" y="1"/>
                  </a:moveTo>
                  <a:cubicBezTo>
                    <a:pt x="125" y="1"/>
                    <a:pt x="0" y="125"/>
                    <a:pt x="0" y="278"/>
                  </a:cubicBezTo>
                  <a:cubicBezTo>
                    <a:pt x="0" y="431"/>
                    <a:pt x="125" y="556"/>
                    <a:pt x="278" y="556"/>
                  </a:cubicBezTo>
                  <a:lnTo>
                    <a:pt x="3038" y="556"/>
                  </a:lnTo>
                  <a:cubicBezTo>
                    <a:pt x="3191" y="556"/>
                    <a:pt x="3316" y="431"/>
                    <a:pt x="3316" y="278"/>
                  </a:cubicBezTo>
                  <a:cubicBezTo>
                    <a:pt x="3316" y="125"/>
                    <a:pt x="3191" y="1"/>
                    <a:pt x="3038" y="1"/>
                  </a:cubicBezTo>
                  <a:close/>
                </a:path>
              </a:pathLst>
            </a:custGeom>
            <a:solidFill>
              <a:srgbClr val="ADB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5882;p71">
            <a:extLst>
              <a:ext uri="{FF2B5EF4-FFF2-40B4-BE49-F238E27FC236}">
                <a16:creationId xmlns:a16="http://schemas.microsoft.com/office/drawing/2014/main" id="{FB63E2C4-F0EB-4A83-B5BF-91041BD80D9C}"/>
              </a:ext>
            </a:extLst>
          </p:cNvPr>
          <p:cNvGrpSpPr/>
          <p:nvPr/>
        </p:nvGrpSpPr>
        <p:grpSpPr>
          <a:xfrm>
            <a:off x="6874660" y="1947471"/>
            <a:ext cx="640579" cy="425918"/>
            <a:chOff x="6871342" y="3740044"/>
            <a:chExt cx="371966" cy="256420"/>
          </a:xfrm>
        </p:grpSpPr>
        <p:sp>
          <p:nvSpPr>
            <p:cNvPr id="86" name="Google Shape;5883;p71">
              <a:extLst>
                <a:ext uri="{FF2B5EF4-FFF2-40B4-BE49-F238E27FC236}">
                  <a16:creationId xmlns:a16="http://schemas.microsoft.com/office/drawing/2014/main" id="{5BF20D7D-BC37-41FD-9FC8-8FAAAB59B6B8}"/>
                </a:ext>
              </a:extLst>
            </p:cNvPr>
            <p:cNvSpPr/>
            <p:nvPr/>
          </p:nvSpPr>
          <p:spPr>
            <a:xfrm>
              <a:off x="6871342" y="38169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0" y="1"/>
                  </a:move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1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84;p71">
              <a:extLst>
                <a:ext uri="{FF2B5EF4-FFF2-40B4-BE49-F238E27FC236}">
                  <a16:creationId xmlns:a16="http://schemas.microsoft.com/office/drawing/2014/main" id="{32A1537F-6F9A-4FE7-A164-4A526C61F253}"/>
                </a:ext>
              </a:extLst>
            </p:cNvPr>
            <p:cNvSpPr/>
            <p:nvPr/>
          </p:nvSpPr>
          <p:spPr>
            <a:xfrm>
              <a:off x="6871342" y="37400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250" y="1"/>
                  </a:moveTo>
                  <a:cubicBezTo>
                    <a:pt x="111" y="1"/>
                    <a:pt x="0" y="112"/>
                    <a:pt x="0" y="243"/>
                  </a:cubicBez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243"/>
                  </a:lnTo>
                  <a:cubicBezTo>
                    <a:pt x="14157" y="112"/>
                    <a:pt x="14046" y="1"/>
                    <a:pt x="13907" y="1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85;p71">
              <a:extLst>
                <a:ext uri="{FF2B5EF4-FFF2-40B4-BE49-F238E27FC236}">
                  <a16:creationId xmlns:a16="http://schemas.microsoft.com/office/drawing/2014/main" id="{56EA3471-AD77-4273-A509-5F0B27DB9DFA}"/>
                </a:ext>
              </a:extLst>
            </p:cNvPr>
            <p:cNvSpPr/>
            <p:nvPr/>
          </p:nvSpPr>
          <p:spPr>
            <a:xfrm>
              <a:off x="6890652" y="3759355"/>
              <a:ext cx="333319" cy="140899"/>
            </a:xfrm>
            <a:custGeom>
              <a:avLst/>
              <a:gdLst/>
              <a:ahLst/>
              <a:cxnLst/>
              <a:rect l="l" t="t" r="r" b="b"/>
              <a:pathLst>
                <a:path w="12687" h="5363" extrusionOk="0">
                  <a:moveTo>
                    <a:pt x="3796" y="486"/>
                  </a:moveTo>
                  <a:cubicBezTo>
                    <a:pt x="3888" y="486"/>
                    <a:pt x="3939" y="606"/>
                    <a:pt x="3878" y="681"/>
                  </a:cubicBezTo>
                  <a:cubicBezTo>
                    <a:pt x="2935" y="1846"/>
                    <a:pt x="2935" y="3518"/>
                    <a:pt x="3878" y="4676"/>
                  </a:cubicBezTo>
                  <a:cubicBezTo>
                    <a:pt x="3940" y="4759"/>
                    <a:pt x="3885" y="4877"/>
                    <a:pt x="3788" y="4877"/>
                  </a:cubicBezTo>
                  <a:lnTo>
                    <a:pt x="1443" y="4877"/>
                  </a:lnTo>
                  <a:cubicBezTo>
                    <a:pt x="1346" y="4398"/>
                    <a:pt x="972" y="4024"/>
                    <a:pt x="493" y="3927"/>
                  </a:cubicBezTo>
                  <a:lnTo>
                    <a:pt x="493" y="1437"/>
                  </a:lnTo>
                  <a:cubicBezTo>
                    <a:pt x="972" y="1340"/>
                    <a:pt x="1346" y="965"/>
                    <a:pt x="1443" y="486"/>
                  </a:cubicBezTo>
                  <a:lnTo>
                    <a:pt x="3788" y="486"/>
                  </a:lnTo>
                  <a:cubicBezTo>
                    <a:pt x="3790" y="486"/>
                    <a:pt x="3793" y="486"/>
                    <a:pt x="3796" y="486"/>
                  </a:cubicBezTo>
                  <a:close/>
                  <a:moveTo>
                    <a:pt x="11251" y="486"/>
                  </a:moveTo>
                  <a:cubicBezTo>
                    <a:pt x="11348" y="972"/>
                    <a:pt x="11723" y="1347"/>
                    <a:pt x="12201" y="1444"/>
                  </a:cubicBezTo>
                  <a:lnTo>
                    <a:pt x="12201" y="3927"/>
                  </a:lnTo>
                  <a:cubicBezTo>
                    <a:pt x="11723" y="4024"/>
                    <a:pt x="11348" y="4398"/>
                    <a:pt x="11251" y="4884"/>
                  </a:cubicBezTo>
                  <a:lnTo>
                    <a:pt x="8900" y="4884"/>
                  </a:lnTo>
                  <a:cubicBezTo>
                    <a:pt x="8796" y="4884"/>
                    <a:pt x="8740" y="4766"/>
                    <a:pt x="8803" y="4683"/>
                  </a:cubicBezTo>
                  <a:cubicBezTo>
                    <a:pt x="9753" y="3518"/>
                    <a:pt x="9753" y="1853"/>
                    <a:pt x="8803" y="688"/>
                  </a:cubicBezTo>
                  <a:cubicBezTo>
                    <a:pt x="8740" y="604"/>
                    <a:pt x="8796" y="486"/>
                    <a:pt x="8900" y="486"/>
                  </a:cubicBezTo>
                  <a:close/>
                  <a:moveTo>
                    <a:pt x="1221" y="1"/>
                  </a:moveTo>
                  <a:cubicBezTo>
                    <a:pt x="1083" y="1"/>
                    <a:pt x="979" y="105"/>
                    <a:pt x="979" y="244"/>
                  </a:cubicBezTo>
                  <a:cubicBezTo>
                    <a:pt x="979" y="646"/>
                    <a:pt x="646" y="972"/>
                    <a:pt x="243" y="972"/>
                  </a:cubicBezTo>
                  <a:cubicBezTo>
                    <a:pt x="112" y="972"/>
                    <a:pt x="1" y="1083"/>
                    <a:pt x="1" y="1222"/>
                  </a:cubicBezTo>
                  <a:lnTo>
                    <a:pt x="1" y="4149"/>
                  </a:lnTo>
                  <a:cubicBezTo>
                    <a:pt x="1" y="4281"/>
                    <a:pt x="112" y="4392"/>
                    <a:pt x="243" y="4392"/>
                  </a:cubicBezTo>
                  <a:cubicBezTo>
                    <a:pt x="646" y="4392"/>
                    <a:pt x="979" y="4718"/>
                    <a:pt x="979" y="5120"/>
                  </a:cubicBezTo>
                  <a:cubicBezTo>
                    <a:pt x="979" y="5259"/>
                    <a:pt x="1083" y="5363"/>
                    <a:pt x="1221" y="5363"/>
                  </a:cubicBezTo>
                  <a:lnTo>
                    <a:pt x="11466" y="5363"/>
                  </a:lnTo>
                  <a:cubicBezTo>
                    <a:pt x="11605" y="5363"/>
                    <a:pt x="11709" y="5259"/>
                    <a:pt x="11709" y="5120"/>
                  </a:cubicBezTo>
                  <a:cubicBezTo>
                    <a:pt x="11709" y="4718"/>
                    <a:pt x="12042" y="4392"/>
                    <a:pt x="12444" y="4392"/>
                  </a:cubicBezTo>
                  <a:cubicBezTo>
                    <a:pt x="12576" y="4392"/>
                    <a:pt x="12687" y="4281"/>
                    <a:pt x="12687" y="4149"/>
                  </a:cubicBezTo>
                  <a:lnTo>
                    <a:pt x="12687" y="1222"/>
                  </a:lnTo>
                  <a:cubicBezTo>
                    <a:pt x="12687" y="1083"/>
                    <a:pt x="12576" y="972"/>
                    <a:pt x="12444" y="972"/>
                  </a:cubicBezTo>
                  <a:cubicBezTo>
                    <a:pt x="12042" y="972"/>
                    <a:pt x="11709" y="646"/>
                    <a:pt x="11709" y="244"/>
                  </a:cubicBezTo>
                  <a:cubicBezTo>
                    <a:pt x="11709" y="105"/>
                    <a:pt x="11605" y="1"/>
                    <a:pt x="1146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86;p71">
              <a:extLst>
                <a:ext uri="{FF2B5EF4-FFF2-40B4-BE49-F238E27FC236}">
                  <a16:creationId xmlns:a16="http://schemas.microsoft.com/office/drawing/2014/main" id="{ED226EAB-8B44-4F5B-8D64-F7921D9B489D}"/>
                </a:ext>
              </a:extLst>
            </p:cNvPr>
            <p:cNvSpPr/>
            <p:nvPr/>
          </p:nvSpPr>
          <p:spPr>
            <a:xfrm>
              <a:off x="6986862" y="3759355"/>
              <a:ext cx="140899" cy="141083"/>
            </a:xfrm>
            <a:custGeom>
              <a:avLst/>
              <a:gdLst/>
              <a:ahLst/>
              <a:cxnLst/>
              <a:rect l="l" t="t" r="r" b="b"/>
              <a:pathLst>
                <a:path w="5363" h="5370" extrusionOk="0">
                  <a:moveTo>
                    <a:pt x="2685" y="1"/>
                  </a:moveTo>
                  <a:cubicBezTo>
                    <a:pt x="1201" y="1"/>
                    <a:pt x="1" y="1201"/>
                    <a:pt x="1" y="2685"/>
                  </a:cubicBezTo>
                  <a:cubicBezTo>
                    <a:pt x="1" y="4163"/>
                    <a:pt x="1201" y="5370"/>
                    <a:pt x="2685" y="5370"/>
                  </a:cubicBezTo>
                  <a:cubicBezTo>
                    <a:pt x="4163" y="5370"/>
                    <a:pt x="5363" y="4163"/>
                    <a:pt x="5363" y="2685"/>
                  </a:cubicBezTo>
                  <a:cubicBezTo>
                    <a:pt x="5363" y="1201"/>
                    <a:pt x="4163" y="1"/>
                    <a:pt x="2685" y="1"/>
                  </a:cubicBez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87;p71">
              <a:extLst>
                <a:ext uri="{FF2B5EF4-FFF2-40B4-BE49-F238E27FC236}">
                  <a16:creationId xmlns:a16="http://schemas.microsoft.com/office/drawing/2014/main" id="{331402C2-DD96-4041-A286-C99EA3D16AA5}"/>
                </a:ext>
              </a:extLst>
            </p:cNvPr>
            <p:cNvSpPr/>
            <p:nvPr/>
          </p:nvSpPr>
          <p:spPr>
            <a:xfrm>
              <a:off x="7025141" y="3785023"/>
              <a:ext cx="64184" cy="89773"/>
            </a:xfrm>
            <a:custGeom>
              <a:avLst/>
              <a:gdLst/>
              <a:ahLst/>
              <a:cxnLst/>
              <a:rect l="l" t="t" r="r" b="b"/>
              <a:pathLst>
                <a:path w="2443" h="3417" extrusionOk="0">
                  <a:moveTo>
                    <a:pt x="979" y="751"/>
                  </a:moveTo>
                  <a:lnTo>
                    <a:pt x="979" y="1382"/>
                  </a:lnTo>
                  <a:cubicBezTo>
                    <a:pt x="632" y="1264"/>
                    <a:pt x="493" y="1160"/>
                    <a:pt x="493" y="1022"/>
                  </a:cubicBezTo>
                  <a:cubicBezTo>
                    <a:pt x="493" y="938"/>
                    <a:pt x="673" y="800"/>
                    <a:pt x="979" y="751"/>
                  </a:cubicBezTo>
                  <a:close/>
                  <a:moveTo>
                    <a:pt x="1471" y="2027"/>
                  </a:moveTo>
                  <a:cubicBezTo>
                    <a:pt x="1818" y="2145"/>
                    <a:pt x="1957" y="2249"/>
                    <a:pt x="1957" y="2395"/>
                  </a:cubicBezTo>
                  <a:cubicBezTo>
                    <a:pt x="1964" y="2471"/>
                    <a:pt x="1776" y="2617"/>
                    <a:pt x="1471" y="2659"/>
                  </a:cubicBezTo>
                  <a:lnTo>
                    <a:pt x="1471" y="2027"/>
                  </a:lnTo>
                  <a:close/>
                  <a:moveTo>
                    <a:pt x="1225" y="0"/>
                  </a:moveTo>
                  <a:cubicBezTo>
                    <a:pt x="1102" y="0"/>
                    <a:pt x="979" y="82"/>
                    <a:pt x="979" y="245"/>
                  </a:cubicBezTo>
                  <a:lnTo>
                    <a:pt x="979" y="259"/>
                  </a:lnTo>
                  <a:cubicBezTo>
                    <a:pt x="410" y="328"/>
                    <a:pt x="1" y="626"/>
                    <a:pt x="1" y="1022"/>
                  </a:cubicBezTo>
                  <a:cubicBezTo>
                    <a:pt x="1" y="1563"/>
                    <a:pt x="535" y="1771"/>
                    <a:pt x="979" y="1896"/>
                  </a:cubicBezTo>
                  <a:lnTo>
                    <a:pt x="979" y="2659"/>
                  </a:lnTo>
                  <a:cubicBezTo>
                    <a:pt x="673" y="2610"/>
                    <a:pt x="493" y="2471"/>
                    <a:pt x="493" y="2395"/>
                  </a:cubicBezTo>
                  <a:cubicBezTo>
                    <a:pt x="493" y="2232"/>
                    <a:pt x="370" y="2150"/>
                    <a:pt x="247" y="2150"/>
                  </a:cubicBezTo>
                  <a:cubicBezTo>
                    <a:pt x="124" y="2150"/>
                    <a:pt x="1" y="2232"/>
                    <a:pt x="1" y="2395"/>
                  </a:cubicBezTo>
                  <a:cubicBezTo>
                    <a:pt x="1" y="2783"/>
                    <a:pt x="410" y="3089"/>
                    <a:pt x="979" y="3158"/>
                  </a:cubicBezTo>
                  <a:lnTo>
                    <a:pt x="979" y="3172"/>
                  </a:lnTo>
                  <a:cubicBezTo>
                    <a:pt x="979" y="3335"/>
                    <a:pt x="1102" y="3416"/>
                    <a:pt x="1225" y="3416"/>
                  </a:cubicBezTo>
                  <a:cubicBezTo>
                    <a:pt x="1348" y="3416"/>
                    <a:pt x="1471" y="3335"/>
                    <a:pt x="1471" y="3172"/>
                  </a:cubicBezTo>
                  <a:lnTo>
                    <a:pt x="1471" y="3158"/>
                  </a:lnTo>
                  <a:cubicBezTo>
                    <a:pt x="2040" y="3089"/>
                    <a:pt x="2442" y="2783"/>
                    <a:pt x="2442" y="2395"/>
                  </a:cubicBezTo>
                  <a:cubicBezTo>
                    <a:pt x="2442" y="1847"/>
                    <a:pt x="1908" y="1639"/>
                    <a:pt x="1471" y="1521"/>
                  </a:cubicBezTo>
                  <a:lnTo>
                    <a:pt x="1471" y="751"/>
                  </a:lnTo>
                  <a:cubicBezTo>
                    <a:pt x="1776" y="800"/>
                    <a:pt x="1957" y="938"/>
                    <a:pt x="1957" y="1022"/>
                  </a:cubicBezTo>
                  <a:cubicBezTo>
                    <a:pt x="1957" y="1185"/>
                    <a:pt x="2078" y="1266"/>
                    <a:pt x="2199" y="1266"/>
                  </a:cubicBezTo>
                  <a:cubicBezTo>
                    <a:pt x="2321" y="1266"/>
                    <a:pt x="2442" y="1185"/>
                    <a:pt x="2442" y="1022"/>
                  </a:cubicBezTo>
                  <a:cubicBezTo>
                    <a:pt x="2442" y="626"/>
                    <a:pt x="2040" y="328"/>
                    <a:pt x="1471" y="259"/>
                  </a:cubicBezTo>
                  <a:lnTo>
                    <a:pt x="1471" y="245"/>
                  </a:lnTo>
                  <a:cubicBezTo>
                    <a:pt x="1471" y="82"/>
                    <a:pt x="1348" y="0"/>
                    <a:pt x="1225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88;p71">
              <a:extLst>
                <a:ext uri="{FF2B5EF4-FFF2-40B4-BE49-F238E27FC236}">
                  <a16:creationId xmlns:a16="http://schemas.microsoft.com/office/drawing/2014/main" id="{EAA2B36A-E360-44D6-8622-60B8EEC51B01}"/>
                </a:ext>
              </a:extLst>
            </p:cNvPr>
            <p:cNvSpPr/>
            <p:nvPr/>
          </p:nvSpPr>
          <p:spPr>
            <a:xfrm>
              <a:off x="6890652" y="3759355"/>
              <a:ext cx="12795" cy="12795"/>
            </a:xfrm>
            <a:custGeom>
              <a:avLst/>
              <a:gdLst/>
              <a:ahLst/>
              <a:cxnLst/>
              <a:rect l="l" t="t" r="r" b="b"/>
              <a:pathLst>
                <a:path w="487" h="487" extrusionOk="0">
                  <a:moveTo>
                    <a:pt x="243" y="1"/>
                  </a:moveTo>
                  <a:cubicBezTo>
                    <a:pt x="112" y="1"/>
                    <a:pt x="1" y="105"/>
                    <a:pt x="1" y="244"/>
                  </a:cubicBezTo>
                  <a:cubicBezTo>
                    <a:pt x="1" y="376"/>
                    <a:pt x="112" y="486"/>
                    <a:pt x="243" y="486"/>
                  </a:cubicBezTo>
                  <a:cubicBezTo>
                    <a:pt x="382" y="486"/>
                    <a:pt x="486" y="376"/>
                    <a:pt x="486" y="244"/>
                  </a:cubicBezTo>
                  <a:cubicBezTo>
                    <a:pt x="486" y="105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89;p71">
              <a:extLst>
                <a:ext uri="{FF2B5EF4-FFF2-40B4-BE49-F238E27FC236}">
                  <a16:creationId xmlns:a16="http://schemas.microsoft.com/office/drawing/2014/main" id="{1965CC86-45DB-401F-BE28-B80545880643}"/>
                </a:ext>
              </a:extLst>
            </p:cNvPr>
            <p:cNvSpPr/>
            <p:nvPr/>
          </p:nvSpPr>
          <p:spPr>
            <a:xfrm>
              <a:off x="7211203" y="3759355"/>
              <a:ext cx="12768" cy="1279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3" y="1"/>
                  </a:moveTo>
                  <a:cubicBezTo>
                    <a:pt x="104" y="1"/>
                    <a:pt x="0" y="105"/>
                    <a:pt x="0" y="244"/>
                  </a:cubicBezTo>
                  <a:cubicBezTo>
                    <a:pt x="0" y="376"/>
                    <a:pt x="104" y="486"/>
                    <a:pt x="243" y="486"/>
                  </a:cubicBezTo>
                  <a:cubicBezTo>
                    <a:pt x="375" y="486"/>
                    <a:pt x="486" y="376"/>
                    <a:pt x="486" y="244"/>
                  </a:cubicBezTo>
                  <a:cubicBezTo>
                    <a:pt x="486" y="105"/>
                    <a:pt x="375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90;p71">
              <a:extLst>
                <a:ext uri="{FF2B5EF4-FFF2-40B4-BE49-F238E27FC236}">
                  <a16:creationId xmlns:a16="http://schemas.microsoft.com/office/drawing/2014/main" id="{9D502CC0-CC86-4670-8BF8-5798ACE7948B}"/>
                </a:ext>
              </a:extLst>
            </p:cNvPr>
            <p:cNvSpPr/>
            <p:nvPr/>
          </p:nvSpPr>
          <p:spPr>
            <a:xfrm>
              <a:off x="6890652" y="3887486"/>
              <a:ext cx="12795" cy="12768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243" y="0"/>
                  </a:moveTo>
                  <a:cubicBezTo>
                    <a:pt x="112" y="0"/>
                    <a:pt x="1" y="111"/>
                    <a:pt x="1" y="243"/>
                  </a:cubicBezTo>
                  <a:cubicBezTo>
                    <a:pt x="1" y="382"/>
                    <a:pt x="112" y="486"/>
                    <a:pt x="243" y="486"/>
                  </a:cubicBezTo>
                  <a:cubicBezTo>
                    <a:pt x="382" y="486"/>
                    <a:pt x="486" y="382"/>
                    <a:pt x="486" y="243"/>
                  </a:cubicBezTo>
                  <a:cubicBezTo>
                    <a:pt x="486" y="111"/>
                    <a:pt x="382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91;p71">
              <a:extLst>
                <a:ext uri="{FF2B5EF4-FFF2-40B4-BE49-F238E27FC236}">
                  <a16:creationId xmlns:a16="http://schemas.microsoft.com/office/drawing/2014/main" id="{B171F748-5FF2-43C9-8B4E-6FBC343E23D4}"/>
                </a:ext>
              </a:extLst>
            </p:cNvPr>
            <p:cNvSpPr/>
            <p:nvPr/>
          </p:nvSpPr>
          <p:spPr>
            <a:xfrm>
              <a:off x="7211203" y="3887486"/>
              <a:ext cx="12768" cy="12768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43" y="0"/>
                  </a:moveTo>
                  <a:cubicBezTo>
                    <a:pt x="104" y="0"/>
                    <a:pt x="0" y="111"/>
                    <a:pt x="0" y="243"/>
                  </a:cubicBezTo>
                  <a:cubicBezTo>
                    <a:pt x="0" y="382"/>
                    <a:pt x="104" y="486"/>
                    <a:pt x="243" y="486"/>
                  </a:cubicBezTo>
                  <a:cubicBezTo>
                    <a:pt x="375" y="486"/>
                    <a:pt x="486" y="382"/>
                    <a:pt x="486" y="243"/>
                  </a:cubicBezTo>
                  <a:cubicBezTo>
                    <a:pt x="486" y="111"/>
                    <a:pt x="375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92;p71">
              <a:extLst>
                <a:ext uri="{FF2B5EF4-FFF2-40B4-BE49-F238E27FC236}">
                  <a16:creationId xmlns:a16="http://schemas.microsoft.com/office/drawing/2014/main" id="{FBD9BD18-AE51-4FDE-92EA-A94C3BAA3735}"/>
                </a:ext>
              </a:extLst>
            </p:cNvPr>
            <p:cNvSpPr/>
            <p:nvPr/>
          </p:nvSpPr>
          <p:spPr>
            <a:xfrm>
              <a:off x="6871342" y="3932306"/>
              <a:ext cx="371966" cy="12952"/>
            </a:xfrm>
            <a:custGeom>
              <a:avLst/>
              <a:gdLst/>
              <a:ahLst/>
              <a:cxnLst/>
              <a:rect l="l" t="t" r="r" b="b"/>
              <a:pathLst>
                <a:path w="14158" h="493" extrusionOk="0">
                  <a:moveTo>
                    <a:pt x="0" y="0"/>
                  </a:moveTo>
                  <a:lnTo>
                    <a:pt x="0" y="493"/>
                  </a:lnTo>
                  <a:lnTo>
                    <a:pt x="14157" y="493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93;p71">
              <a:extLst>
                <a:ext uri="{FF2B5EF4-FFF2-40B4-BE49-F238E27FC236}">
                  <a16:creationId xmlns:a16="http://schemas.microsoft.com/office/drawing/2014/main" id="{8158B0C4-882D-4CDB-B128-7820797E902C}"/>
                </a:ext>
              </a:extLst>
            </p:cNvPr>
            <p:cNvSpPr/>
            <p:nvPr/>
          </p:nvSpPr>
          <p:spPr>
            <a:xfrm>
              <a:off x="6871342" y="3958001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486"/>
                  </a:lnTo>
                  <a:lnTo>
                    <a:pt x="14157" y="486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94;p71">
              <a:extLst>
                <a:ext uri="{FF2B5EF4-FFF2-40B4-BE49-F238E27FC236}">
                  <a16:creationId xmlns:a16="http://schemas.microsoft.com/office/drawing/2014/main" id="{82327296-7AE3-4AC8-A0A5-EDACC131ECD2}"/>
                </a:ext>
              </a:extLst>
            </p:cNvPr>
            <p:cNvSpPr/>
            <p:nvPr/>
          </p:nvSpPr>
          <p:spPr>
            <a:xfrm>
              <a:off x="6871342" y="3983695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243"/>
                  </a:lnTo>
                  <a:cubicBezTo>
                    <a:pt x="0" y="375"/>
                    <a:pt x="111" y="486"/>
                    <a:pt x="250" y="486"/>
                  </a:cubicBezTo>
                  <a:lnTo>
                    <a:pt x="13907" y="486"/>
                  </a:lnTo>
                  <a:cubicBezTo>
                    <a:pt x="14046" y="486"/>
                    <a:pt x="14157" y="375"/>
                    <a:pt x="14157" y="243"/>
                  </a:cubicBez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BACF0-99F9-4F11-849E-BC79F1D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8" y="495154"/>
            <a:ext cx="2503381" cy="1727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3A261-8EF5-4632-B64A-7B6FAF72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722" y="495154"/>
            <a:ext cx="2286198" cy="1745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D6C07-BB50-47ED-8097-568175F4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02" y="360693"/>
            <a:ext cx="2605472" cy="1996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1AAD46-0D85-4CE7-8F19-56906AE68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37" y="2571750"/>
            <a:ext cx="3616004" cy="184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E6B2DD-A7F0-4681-AA38-F05759AC1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808" y="2786202"/>
            <a:ext cx="2629172" cy="8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... krótki spacerek …</a:t>
            </a:r>
            <a:endParaRPr dirty="0"/>
          </a:p>
        </p:txBody>
      </p:sp>
      <p:sp>
        <p:nvSpPr>
          <p:cNvPr id="317" name="Google Shape;317;p38"/>
          <p:cNvSpPr txBox="1">
            <a:spLocks noGrp="1"/>
          </p:cNvSpPr>
          <p:nvPr>
            <p:ph type="body" idx="1"/>
          </p:nvPr>
        </p:nvSpPr>
        <p:spPr>
          <a:xfrm>
            <a:off x="1053525" y="3073175"/>
            <a:ext cx="31776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/>
              <a:t>Nawigacja pokazywała 45 minut</a:t>
            </a:r>
            <a:endParaRPr dirty="0"/>
          </a:p>
        </p:txBody>
      </p:sp>
      <p:sp>
        <p:nvSpPr>
          <p:cNvPr id="318" name="Google Shape;318;p38"/>
          <p:cNvSpPr txBox="1">
            <a:spLocks noGrp="1"/>
          </p:cNvSpPr>
          <p:nvPr>
            <p:ph type="body" idx="2"/>
          </p:nvPr>
        </p:nvSpPr>
        <p:spPr>
          <a:xfrm>
            <a:off x="4912950" y="3073175"/>
            <a:ext cx="31776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Średnia </a:t>
            </a:r>
            <a:r>
              <a:rPr lang="pl-PL"/>
              <a:t>prędkość pieszego = 5km/h</a:t>
            </a:r>
            <a:endParaRPr dirty="0"/>
          </a:p>
        </p:txBody>
      </p:sp>
      <p:sp>
        <p:nvSpPr>
          <p:cNvPr id="319" name="Google Shape;319;p38"/>
          <p:cNvSpPr txBox="1">
            <a:spLocks noGrp="1"/>
          </p:cNvSpPr>
          <p:nvPr>
            <p:ph type="subTitle" idx="3"/>
          </p:nvPr>
        </p:nvSpPr>
        <p:spPr>
          <a:xfrm>
            <a:off x="1053525" y="2669100"/>
            <a:ext cx="31776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base"/>
            <a:r>
              <a:rPr lang="en-IE" dirty="0" err="1"/>
              <a:t>Musée</a:t>
            </a:r>
            <a:r>
              <a:rPr lang="en-IE" dirty="0"/>
              <a:t> du Louvre</a:t>
            </a:r>
          </a:p>
        </p:txBody>
      </p:sp>
      <p:sp>
        <p:nvSpPr>
          <p:cNvPr id="320" name="Google Shape;320;p38"/>
          <p:cNvSpPr txBox="1">
            <a:spLocks noGrp="1"/>
          </p:cNvSpPr>
          <p:nvPr>
            <p:ph type="subTitle" idx="4"/>
          </p:nvPr>
        </p:nvSpPr>
        <p:spPr>
          <a:xfrm>
            <a:off x="4912950" y="2669100"/>
            <a:ext cx="31776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base"/>
            <a:r>
              <a:rPr lang="en-IE" dirty="0"/>
              <a:t>Arc de Triomphe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51" name="Google Shape;317;p38">
            <a:extLst>
              <a:ext uri="{FF2B5EF4-FFF2-40B4-BE49-F238E27FC236}">
                <a16:creationId xmlns:a16="http://schemas.microsoft.com/office/drawing/2014/main" id="{A0D39B4E-AFD3-4602-81A3-2C2A6696BAA6}"/>
              </a:ext>
            </a:extLst>
          </p:cNvPr>
          <p:cNvSpPr txBox="1">
            <a:spLocks/>
          </p:cNvSpPr>
          <p:nvPr/>
        </p:nvSpPr>
        <p:spPr>
          <a:xfrm>
            <a:off x="2943884" y="3795392"/>
            <a:ext cx="3177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/>
              <a:t>Jaka jest odległość między tymi zabytkami?</a:t>
            </a:r>
          </a:p>
        </p:txBody>
      </p:sp>
      <p:grpSp>
        <p:nvGrpSpPr>
          <p:cNvPr id="52" name="Google Shape;4172;p67">
            <a:extLst>
              <a:ext uri="{FF2B5EF4-FFF2-40B4-BE49-F238E27FC236}">
                <a16:creationId xmlns:a16="http://schemas.microsoft.com/office/drawing/2014/main" id="{183E563D-FECF-4577-A33F-4FBCEB933C11}"/>
              </a:ext>
            </a:extLst>
          </p:cNvPr>
          <p:cNvGrpSpPr/>
          <p:nvPr/>
        </p:nvGrpSpPr>
        <p:grpSpPr>
          <a:xfrm>
            <a:off x="2839689" y="3551675"/>
            <a:ext cx="3394506" cy="154942"/>
            <a:chOff x="238125" y="2506075"/>
            <a:chExt cx="7115411" cy="673075"/>
          </a:xfrm>
        </p:grpSpPr>
        <p:sp>
          <p:nvSpPr>
            <p:cNvPr id="53" name="Google Shape;4173;p67">
              <a:extLst>
                <a:ext uri="{FF2B5EF4-FFF2-40B4-BE49-F238E27FC236}">
                  <a16:creationId xmlns:a16="http://schemas.microsoft.com/office/drawing/2014/main" id="{7AE73786-A5A2-46BF-BAD9-9E5929CF6716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174;p67">
              <a:extLst>
                <a:ext uri="{FF2B5EF4-FFF2-40B4-BE49-F238E27FC236}">
                  <a16:creationId xmlns:a16="http://schemas.microsoft.com/office/drawing/2014/main" id="{0617EC87-5957-443D-9263-4C1E64848D5D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75;p67">
              <a:extLst>
                <a:ext uri="{FF2B5EF4-FFF2-40B4-BE49-F238E27FC236}">
                  <a16:creationId xmlns:a16="http://schemas.microsoft.com/office/drawing/2014/main" id="{B01967FD-ECE8-4EFA-B408-C9E5F3DC8602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76;p67">
              <a:extLst>
                <a:ext uri="{FF2B5EF4-FFF2-40B4-BE49-F238E27FC236}">
                  <a16:creationId xmlns:a16="http://schemas.microsoft.com/office/drawing/2014/main" id="{746476CA-77E5-4ADB-9234-8321A2968361}"/>
                </a:ext>
              </a:extLst>
            </p:cNvPr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77;p67">
              <a:extLst>
                <a:ext uri="{FF2B5EF4-FFF2-40B4-BE49-F238E27FC236}">
                  <a16:creationId xmlns:a16="http://schemas.microsoft.com/office/drawing/2014/main" id="{314E5B45-B76B-484F-8F5F-75EBD00F106C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Luwr się dusi od nadmiaru zwiedzających - Polityka.pl">
            <a:extLst>
              <a:ext uri="{FF2B5EF4-FFF2-40B4-BE49-F238E27FC236}">
                <a16:creationId xmlns:a16="http://schemas.microsoft.com/office/drawing/2014/main" id="{FB2253CD-8F1B-4CA5-AF8B-1DB9029F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10" y="1327456"/>
            <a:ext cx="1744980" cy="11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Arc de Triomphe in Paris: Complete Visitors' Guide">
            <a:extLst>
              <a:ext uri="{FF2B5EF4-FFF2-40B4-BE49-F238E27FC236}">
                <a16:creationId xmlns:a16="http://schemas.microsoft.com/office/drawing/2014/main" id="{6553EA4C-DD95-4470-B811-94853638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97" y="1321696"/>
            <a:ext cx="1533905" cy="11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build="p" animBg="1"/>
      <p:bldP spid="320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/>
          <p:nvPr/>
        </p:nvSpPr>
        <p:spPr>
          <a:xfrm>
            <a:off x="3402150" y="1347750"/>
            <a:ext cx="2339700" cy="379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Chciał(a)bym mieć taki u siebie w ogrodzie!</a:t>
            </a:r>
            <a:endParaRPr dirty="0"/>
          </a:p>
        </p:txBody>
      </p:sp>
      <p:sp>
        <p:nvSpPr>
          <p:cNvPr id="275" name="Google Shape;275;p37"/>
          <p:cNvSpPr txBox="1">
            <a:spLocks noGrp="1"/>
          </p:cNvSpPr>
          <p:nvPr>
            <p:ph type="subTitle" idx="1"/>
          </p:nvPr>
        </p:nvSpPr>
        <p:spPr>
          <a:xfrm>
            <a:off x="864975" y="3073175"/>
            <a:ext cx="2185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accent5"/>
                </a:solidFill>
              </a:rPr>
              <a:t>Arc de Triomphe w skali 1:1 raczej nie zmieściłby się w ogrodzie przy domu, przyjmimy skalę 1:10.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76" name="Google Shape;276;p37"/>
          <p:cNvSpPr txBox="1">
            <a:spLocks noGrp="1"/>
          </p:cNvSpPr>
          <p:nvPr>
            <p:ph type="subTitle" idx="2"/>
          </p:nvPr>
        </p:nvSpPr>
        <p:spPr>
          <a:xfrm>
            <a:off x="864975" y="2669100"/>
            <a:ext cx="218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Zmniejszanie,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77" name="Google Shape;277;p37"/>
          <p:cNvSpPr txBox="1">
            <a:spLocks noGrp="1"/>
          </p:cNvSpPr>
          <p:nvPr>
            <p:ph type="subTitle" idx="3"/>
          </p:nvPr>
        </p:nvSpPr>
        <p:spPr>
          <a:xfrm>
            <a:off x="3663825" y="3073175"/>
            <a:ext cx="18165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accent5"/>
                </a:solidFill>
              </a:rPr>
              <a:t>Góry, wszystkich boków, sklepienia w przejściu, wszystkich powierzchni które chcemy pomalować.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78" name="Google Shape;278;p37"/>
          <p:cNvSpPr txBox="1">
            <a:spLocks noGrp="1"/>
          </p:cNvSpPr>
          <p:nvPr>
            <p:ph type="subTitle" idx="4"/>
          </p:nvPr>
        </p:nvSpPr>
        <p:spPr>
          <a:xfrm>
            <a:off x="3396559" y="2511450"/>
            <a:ext cx="2339700" cy="31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Obliczanie powierzchni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5"/>
          </p:nvPr>
        </p:nvSpPr>
        <p:spPr>
          <a:xfrm>
            <a:off x="6093375" y="3073175"/>
            <a:ext cx="2185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accent5"/>
                </a:solidFill>
              </a:rPr>
              <a:t>Ile materiału będziemy potrzebowali aby zrobić odlew?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6"/>
          </p:nvPr>
        </p:nvSpPr>
        <p:spPr>
          <a:xfrm>
            <a:off x="6093375" y="2669100"/>
            <a:ext cx="218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rgbClr val="FFFFFF"/>
                </a:solidFill>
              </a:rPr>
              <a:t>... </a:t>
            </a:r>
            <a:r>
              <a:rPr lang="pl-PL" dirty="0"/>
              <a:t>i objętości.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grpSp>
        <p:nvGrpSpPr>
          <p:cNvPr id="42" name="Google Shape;12202;p75">
            <a:extLst>
              <a:ext uri="{FF2B5EF4-FFF2-40B4-BE49-F238E27FC236}">
                <a16:creationId xmlns:a16="http://schemas.microsoft.com/office/drawing/2014/main" id="{546DF546-1578-4FA7-8E34-B65124A2FFFF}"/>
              </a:ext>
            </a:extLst>
          </p:cNvPr>
          <p:cNvGrpSpPr/>
          <p:nvPr/>
        </p:nvGrpSpPr>
        <p:grpSpPr>
          <a:xfrm>
            <a:off x="1467169" y="1688367"/>
            <a:ext cx="990819" cy="564900"/>
            <a:chOff x="1752577" y="2025495"/>
            <a:chExt cx="366404" cy="246220"/>
          </a:xfrm>
        </p:grpSpPr>
        <p:sp>
          <p:nvSpPr>
            <p:cNvPr id="43" name="Google Shape;12203;p75">
              <a:extLst>
                <a:ext uri="{FF2B5EF4-FFF2-40B4-BE49-F238E27FC236}">
                  <a16:creationId xmlns:a16="http://schemas.microsoft.com/office/drawing/2014/main" id="{0388698B-D900-425F-860E-8E026113BE82}"/>
                </a:ext>
              </a:extLst>
            </p:cNvPr>
            <p:cNvSpPr/>
            <p:nvPr/>
          </p:nvSpPr>
          <p:spPr>
            <a:xfrm>
              <a:off x="1852090" y="2025495"/>
              <a:ext cx="80932" cy="72831"/>
            </a:xfrm>
            <a:custGeom>
              <a:avLst/>
              <a:gdLst/>
              <a:ahLst/>
              <a:cxnLst/>
              <a:rect l="l" t="t" r="r" b="b"/>
              <a:pathLst>
                <a:path w="3097" h="2787" extrusionOk="0">
                  <a:moveTo>
                    <a:pt x="814" y="0"/>
                  </a:moveTo>
                  <a:cubicBezTo>
                    <a:pt x="394" y="0"/>
                    <a:pt x="16" y="333"/>
                    <a:pt x="0" y="787"/>
                  </a:cubicBezTo>
                  <a:lnTo>
                    <a:pt x="0" y="1316"/>
                  </a:lnTo>
                  <a:cubicBezTo>
                    <a:pt x="798" y="1537"/>
                    <a:pt x="1481" y="2066"/>
                    <a:pt x="1904" y="2787"/>
                  </a:cubicBezTo>
                  <a:lnTo>
                    <a:pt x="2125" y="2787"/>
                  </a:lnTo>
                  <a:cubicBezTo>
                    <a:pt x="2702" y="2787"/>
                    <a:pt x="3096" y="2200"/>
                    <a:pt x="2885" y="1662"/>
                  </a:cubicBezTo>
                  <a:cubicBezTo>
                    <a:pt x="2568" y="892"/>
                    <a:pt x="1875" y="354"/>
                    <a:pt x="1106" y="56"/>
                  </a:cubicBezTo>
                  <a:cubicBezTo>
                    <a:pt x="1009" y="18"/>
                    <a:pt x="910" y="0"/>
                    <a:pt x="814" y="0"/>
                  </a:cubicBezTo>
                  <a:close/>
                </a:path>
              </a:pathLst>
            </a:custGeom>
            <a:solidFill>
              <a:srgbClr val="C1C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04;p75">
              <a:extLst>
                <a:ext uri="{FF2B5EF4-FFF2-40B4-BE49-F238E27FC236}">
                  <a16:creationId xmlns:a16="http://schemas.microsoft.com/office/drawing/2014/main" id="{5C1926BF-F790-40B7-A6A1-CB5AA69E6B01}"/>
                </a:ext>
              </a:extLst>
            </p:cNvPr>
            <p:cNvSpPr/>
            <p:nvPr/>
          </p:nvSpPr>
          <p:spPr>
            <a:xfrm>
              <a:off x="1888257" y="2215400"/>
              <a:ext cx="205584" cy="56316"/>
            </a:xfrm>
            <a:custGeom>
              <a:avLst/>
              <a:gdLst/>
              <a:ahLst/>
              <a:cxnLst/>
              <a:rect l="l" t="t" r="r" b="b"/>
              <a:pathLst>
                <a:path w="7867" h="2155" extrusionOk="0">
                  <a:moveTo>
                    <a:pt x="1" y="1"/>
                  </a:moveTo>
                  <a:lnTo>
                    <a:pt x="1" y="2155"/>
                  </a:lnTo>
                  <a:lnTo>
                    <a:pt x="7867" y="2155"/>
                  </a:lnTo>
                  <a:lnTo>
                    <a:pt x="7867" y="1"/>
                  </a:lnTo>
                  <a:close/>
                </a:path>
              </a:pathLst>
            </a:custGeom>
            <a:solidFill>
              <a:srgbClr val="C1C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05;p75">
              <a:extLst>
                <a:ext uri="{FF2B5EF4-FFF2-40B4-BE49-F238E27FC236}">
                  <a16:creationId xmlns:a16="http://schemas.microsoft.com/office/drawing/2014/main" id="{61E03866-5247-4099-AC8E-96770C1B25BB}"/>
                </a:ext>
              </a:extLst>
            </p:cNvPr>
            <p:cNvSpPr/>
            <p:nvPr/>
          </p:nvSpPr>
          <p:spPr>
            <a:xfrm>
              <a:off x="1930984" y="2215400"/>
              <a:ext cx="11080" cy="23519"/>
            </a:xfrm>
            <a:custGeom>
              <a:avLst/>
              <a:gdLst/>
              <a:ahLst/>
              <a:cxnLst/>
              <a:rect l="l" t="t" r="r" b="b"/>
              <a:pathLst>
                <a:path w="424" h="900" extrusionOk="0">
                  <a:moveTo>
                    <a:pt x="1" y="1"/>
                  </a:moveTo>
                  <a:lnTo>
                    <a:pt x="1" y="684"/>
                  </a:lnTo>
                  <a:cubicBezTo>
                    <a:pt x="1" y="828"/>
                    <a:pt x="106" y="900"/>
                    <a:pt x="212" y="900"/>
                  </a:cubicBezTo>
                  <a:cubicBezTo>
                    <a:pt x="318" y="900"/>
                    <a:pt x="424" y="828"/>
                    <a:pt x="424" y="684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06;p75">
              <a:extLst>
                <a:ext uri="{FF2B5EF4-FFF2-40B4-BE49-F238E27FC236}">
                  <a16:creationId xmlns:a16="http://schemas.microsoft.com/office/drawing/2014/main" id="{4EF7DCE5-2B42-43A7-9480-692215BC2DF4}"/>
                </a:ext>
              </a:extLst>
            </p:cNvPr>
            <p:cNvSpPr/>
            <p:nvPr/>
          </p:nvSpPr>
          <p:spPr>
            <a:xfrm>
              <a:off x="1948336" y="2215400"/>
              <a:ext cx="11315" cy="39120"/>
            </a:xfrm>
            <a:custGeom>
              <a:avLst/>
              <a:gdLst/>
              <a:ahLst/>
              <a:cxnLst/>
              <a:rect l="l" t="t" r="r" b="b"/>
              <a:pathLst>
                <a:path w="433" h="1497" extrusionOk="0">
                  <a:moveTo>
                    <a:pt x="0" y="1"/>
                  </a:moveTo>
                  <a:lnTo>
                    <a:pt x="0" y="1280"/>
                  </a:lnTo>
                  <a:cubicBezTo>
                    <a:pt x="0" y="1424"/>
                    <a:pt x="108" y="1496"/>
                    <a:pt x="216" y="1496"/>
                  </a:cubicBezTo>
                  <a:cubicBezTo>
                    <a:pt x="325" y="1496"/>
                    <a:pt x="433" y="1424"/>
                    <a:pt x="433" y="1280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07;p75">
              <a:extLst>
                <a:ext uri="{FF2B5EF4-FFF2-40B4-BE49-F238E27FC236}">
                  <a16:creationId xmlns:a16="http://schemas.microsoft.com/office/drawing/2014/main" id="{6669DA1F-E55E-49DD-8C94-008FFA024E32}"/>
                </a:ext>
              </a:extLst>
            </p:cNvPr>
            <p:cNvSpPr/>
            <p:nvPr/>
          </p:nvSpPr>
          <p:spPr>
            <a:xfrm>
              <a:off x="1965661" y="2215400"/>
              <a:ext cx="11342" cy="23519"/>
            </a:xfrm>
            <a:custGeom>
              <a:avLst/>
              <a:gdLst/>
              <a:ahLst/>
              <a:cxnLst/>
              <a:rect l="l" t="t" r="r" b="b"/>
              <a:pathLst>
                <a:path w="434" h="900" extrusionOk="0">
                  <a:moveTo>
                    <a:pt x="1" y="1"/>
                  </a:moveTo>
                  <a:lnTo>
                    <a:pt x="1" y="684"/>
                  </a:lnTo>
                  <a:cubicBezTo>
                    <a:pt x="1" y="828"/>
                    <a:pt x="109" y="900"/>
                    <a:pt x="217" y="900"/>
                  </a:cubicBezTo>
                  <a:cubicBezTo>
                    <a:pt x="325" y="900"/>
                    <a:pt x="433" y="828"/>
                    <a:pt x="433" y="684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08;p75">
              <a:extLst>
                <a:ext uri="{FF2B5EF4-FFF2-40B4-BE49-F238E27FC236}">
                  <a16:creationId xmlns:a16="http://schemas.microsoft.com/office/drawing/2014/main" id="{527915E3-36B0-4404-B088-301E1F580765}"/>
                </a:ext>
              </a:extLst>
            </p:cNvPr>
            <p:cNvSpPr/>
            <p:nvPr/>
          </p:nvSpPr>
          <p:spPr>
            <a:xfrm>
              <a:off x="1983013" y="2215400"/>
              <a:ext cx="11315" cy="23519"/>
            </a:xfrm>
            <a:custGeom>
              <a:avLst/>
              <a:gdLst/>
              <a:ahLst/>
              <a:cxnLst/>
              <a:rect l="l" t="t" r="r" b="b"/>
              <a:pathLst>
                <a:path w="433" h="900" extrusionOk="0">
                  <a:moveTo>
                    <a:pt x="0" y="1"/>
                  </a:moveTo>
                  <a:lnTo>
                    <a:pt x="0" y="684"/>
                  </a:lnTo>
                  <a:cubicBezTo>
                    <a:pt x="0" y="828"/>
                    <a:pt x="108" y="900"/>
                    <a:pt x="216" y="900"/>
                  </a:cubicBezTo>
                  <a:cubicBezTo>
                    <a:pt x="325" y="900"/>
                    <a:pt x="433" y="828"/>
                    <a:pt x="433" y="684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09;p75">
              <a:extLst>
                <a:ext uri="{FF2B5EF4-FFF2-40B4-BE49-F238E27FC236}">
                  <a16:creationId xmlns:a16="http://schemas.microsoft.com/office/drawing/2014/main" id="{AA58B4B0-817D-448C-9946-351565F908D7}"/>
                </a:ext>
              </a:extLst>
            </p:cNvPr>
            <p:cNvSpPr/>
            <p:nvPr/>
          </p:nvSpPr>
          <p:spPr>
            <a:xfrm>
              <a:off x="2000601" y="2215400"/>
              <a:ext cx="11080" cy="23519"/>
            </a:xfrm>
            <a:custGeom>
              <a:avLst/>
              <a:gdLst/>
              <a:ahLst/>
              <a:cxnLst/>
              <a:rect l="l" t="t" r="r" b="b"/>
              <a:pathLst>
                <a:path w="424" h="900" extrusionOk="0">
                  <a:moveTo>
                    <a:pt x="0" y="1"/>
                  </a:moveTo>
                  <a:lnTo>
                    <a:pt x="0" y="684"/>
                  </a:lnTo>
                  <a:cubicBezTo>
                    <a:pt x="0" y="828"/>
                    <a:pt x="106" y="900"/>
                    <a:pt x="212" y="900"/>
                  </a:cubicBezTo>
                  <a:cubicBezTo>
                    <a:pt x="317" y="900"/>
                    <a:pt x="423" y="828"/>
                    <a:pt x="423" y="684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210;p75">
              <a:extLst>
                <a:ext uri="{FF2B5EF4-FFF2-40B4-BE49-F238E27FC236}">
                  <a16:creationId xmlns:a16="http://schemas.microsoft.com/office/drawing/2014/main" id="{EBA7F479-DB1A-41BA-99D3-C302C3C5D4FF}"/>
                </a:ext>
              </a:extLst>
            </p:cNvPr>
            <p:cNvSpPr/>
            <p:nvPr/>
          </p:nvSpPr>
          <p:spPr>
            <a:xfrm>
              <a:off x="2017926" y="2215400"/>
              <a:ext cx="11342" cy="39120"/>
            </a:xfrm>
            <a:custGeom>
              <a:avLst/>
              <a:gdLst/>
              <a:ahLst/>
              <a:cxnLst/>
              <a:rect l="l" t="t" r="r" b="b"/>
              <a:pathLst>
                <a:path w="434" h="1497" extrusionOk="0">
                  <a:moveTo>
                    <a:pt x="1" y="1"/>
                  </a:moveTo>
                  <a:lnTo>
                    <a:pt x="1" y="1280"/>
                  </a:lnTo>
                  <a:cubicBezTo>
                    <a:pt x="1" y="1424"/>
                    <a:pt x="109" y="1496"/>
                    <a:pt x="217" y="1496"/>
                  </a:cubicBezTo>
                  <a:cubicBezTo>
                    <a:pt x="325" y="1496"/>
                    <a:pt x="433" y="1424"/>
                    <a:pt x="433" y="1280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211;p75">
              <a:extLst>
                <a:ext uri="{FF2B5EF4-FFF2-40B4-BE49-F238E27FC236}">
                  <a16:creationId xmlns:a16="http://schemas.microsoft.com/office/drawing/2014/main" id="{ACC14F55-6BE4-415D-8834-EE64D44592E2}"/>
                </a:ext>
              </a:extLst>
            </p:cNvPr>
            <p:cNvSpPr/>
            <p:nvPr/>
          </p:nvSpPr>
          <p:spPr>
            <a:xfrm>
              <a:off x="2035278" y="2215400"/>
              <a:ext cx="11315" cy="23519"/>
            </a:xfrm>
            <a:custGeom>
              <a:avLst/>
              <a:gdLst/>
              <a:ahLst/>
              <a:cxnLst/>
              <a:rect l="l" t="t" r="r" b="b"/>
              <a:pathLst>
                <a:path w="433" h="900" extrusionOk="0">
                  <a:moveTo>
                    <a:pt x="0" y="1"/>
                  </a:moveTo>
                  <a:lnTo>
                    <a:pt x="0" y="684"/>
                  </a:lnTo>
                  <a:cubicBezTo>
                    <a:pt x="0" y="828"/>
                    <a:pt x="108" y="900"/>
                    <a:pt x="217" y="900"/>
                  </a:cubicBezTo>
                  <a:cubicBezTo>
                    <a:pt x="325" y="900"/>
                    <a:pt x="433" y="828"/>
                    <a:pt x="433" y="684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212;p75">
              <a:extLst>
                <a:ext uri="{FF2B5EF4-FFF2-40B4-BE49-F238E27FC236}">
                  <a16:creationId xmlns:a16="http://schemas.microsoft.com/office/drawing/2014/main" id="{C14FA9A2-58DB-42B9-BB6F-E385A4C53DA9}"/>
                </a:ext>
              </a:extLst>
            </p:cNvPr>
            <p:cNvSpPr/>
            <p:nvPr/>
          </p:nvSpPr>
          <p:spPr>
            <a:xfrm>
              <a:off x="2052604" y="2215400"/>
              <a:ext cx="11342" cy="23519"/>
            </a:xfrm>
            <a:custGeom>
              <a:avLst/>
              <a:gdLst/>
              <a:ahLst/>
              <a:cxnLst/>
              <a:rect l="l" t="t" r="r" b="b"/>
              <a:pathLst>
                <a:path w="434" h="900" extrusionOk="0">
                  <a:moveTo>
                    <a:pt x="1" y="1"/>
                  </a:moveTo>
                  <a:lnTo>
                    <a:pt x="1" y="684"/>
                  </a:lnTo>
                  <a:cubicBezTo>
                    <a:pt x="1" y="828"/>
                    <a:pt x="109" y="900"/>
                    <a:pt x="217" y="900"/>
                  </a:cubicBezTo>
                  <a:cubicBezTo>
                    <a:pt x="325" y="900"/>
                    <a:pt x="433" y="828"/>
                    <a:pt x="433" y="684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213;p75">
              <a:extLst>
                <a:ext uri="{FF2B5EF4-FFF2-40B4-BE49-F238E27FC236}">
                  <a16:creationId xmlns:a16="http://schemas.microsoft.com/office/drawing/2014/main" id="{E68FF79C-7A2C-47CA-9846-17F26E123DE1}"/>
                </a:ext>
              </a:extLst>
            </p:cNvPr>
            <p:cNvSpPr/>
            <p:nvPr/>
          </p:nvSpPr>
          <p:spPr>
            <a:xfrm>
              <a:off x="2070191" y="2215400"/>
              <a:ext cx="11080" cy="23519"/>
            </a:xfrm>
            <a:custGeom>
              <a:avLst/>
              <a:gdLst/>
              <a:ahLst/>
              <a:cxnLst/>
              <a:rect l="l" t="t" r="r" b="b"/>
              <a:pathLst>
                <a:path w="424" h="900" extrusionOk="0">
                  <a:moveTo>
                    <a:pt x="1" y="1"/>
                  </a:moveTo>
                  <a:lnTo>
                    <a:pt x="1" y="684"/>
                  </a:lnTo>
                  <a:cubicBezTo>
                    <a:pt x="1" y="828"/>
                    <a:pt x="107" y="900"/>
                    <a:pt x="212" y="900"/>
                  </a:cubicBezTo>
                  <a:cubicBezTo>
                    <a:pt x="318" y="900"/>
                    <a:pt x="424" y="828"/>
                    <a:pt x="424" y="684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14;p75">
              <a:extLst>
                <a:ext uri="{FF2B5EF4-FFF2-40B4-BE49-F238E27FC236}">
                  <a16:creationId xmlns:a16="http://schemas.microsoft.com/office/drawing/2014/main" id="{FFA7325C-5EA5-4DB7-AB0E-5FF39557FB37}"/>
                </a:ext>
              </a:extLst>
            </p:cNvPr>
            <p:cNvSpPr/>
            <p:nvPr/>
          </p:nvSpPr>
          <p:spPr>
            <a:xfrm>
              <a:off x="2092822" y="2191776"/>
              <a:ext cx="26159" cy="79939"/>
            </a:xfrm>
            <a:custGeom>
              <a:avLst/>
              <a:gdLst/>
              <a:ahLst/>
              <a:cxnLst/>
              <a:rect l="l" t="t" r="r" b="b"/>
              <a:pathLst>
                <a:path w="1001" h="3059" extrusionOk="0">
                  <a:moveTo>
                    <a:pt x="212" y="1"/>
                  </a:moveTo>
                  <a:cubicBezTo>
                    <a:pt x="96" y="1"/>
                    <a:pt x="0" y="97"/>
                    <a:pt x="0" y="212"/>
                  </a:cubicBezTo>
                  <a:lnTo>
                    <a:pt x="0" y="3059"/>
                  </a:lnTo>
                  <a:lnTo>
                    <a:pt x="779" y="3059"/>
                  </a:lnTo>
                  <a:cubicBezTo>
                    <a:pt x="904" y="3059"/>
                    <a:pt x="1000" y="2963"/>
                    <a:pt x="1000" y="2847"/>
                  </a:cubicBezTo>
                  <a:lnTo>
                    <a:pt x="1000" y="212"/>
                  </a:lnTo>
                  <a:cubicBezTo>
                    <a:pt x="1000" y="97"/>
                    <a:pt x="904" y="1"/>
                    <a:pt x="779" y="1"/>
                  </a:cubicBez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215;p75">
              <a:extLst>
                <a:ext uri="{FF2B5EF4-FFF2-40B4-BE49-F238E27FC236}">
                  <a16:creationId xmlns:a16="http://schemas.microsoft.com/office/drawing/2014/main" id="{8133F874-1186-4C69-A15A-B8501EE45CD9}"/>
                </a:ext>
              </a:extLst>
            </p:cNvPr>
            <p:cNvSpPr/>
            <p:nvPr/>
          </p:nvSpPr>
          <p:spPr>
            <a:xfrm>
              <a:off x="1752577" y="2044519"/>
              <a:ext cx="166359" cy="227196"/>
            </a:xfrm>
            <a:custGeom>
              <a:avLst/>
              <a:gdLst/>
              <a:ahLst/>
              <a:cxnLst/>
              <a:rect l="l" t="t" r="r" b="b"/>
              <a:pathLst>
                <a:path w="6366" h="8694" extrusionOk="0">
                  <a:moveTo>
                    <a:pt x="3183" y="1"/>
                  </a:moveTo>
                  <a:cubicBezTo>
                    <a:pt x="1423" y="1"/>
                    <a:pt x="0" y="1424"/>
                    <a:pt x="0" y="3184"/>
                  </a:cubicBezTo>
                  <a:lnTo>
                    <a:pt x="0" y="8155"/>
                  </a:lnTo>
                  <a:cubicBezTo>
                    <a:pt x="0" y="8453"/>
                    <a:pt x="241" y="8694"/>
                    <a:pt x="539" y="8694"/>
                  </a:cubicBezTo>
                  <a:lnTo>
                    <a:pt x="5818" y="8694"/>
                  </a:lnTo>
                  <a:cubicBezTo>
                    <a:pt x="6116" y="8694"/>
                    <a:pt x="6356" y="8453"/>
                    <a:pt x="6366" y="8155"/>
                  </a:cubicBezTo>
                  <a:lnTo>
                    <a:pt x="6366" y="3184"/>
                  </a:lnTo>
                  <a:cubicBezTo>
                    <a:pt x="6366" y="1424"/>
                    <a:pt x="4943" y="1"/>
                    <a:pt x="3183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216;p75">
              <a:extLst>
                <a:ext uri="{FF2B5EF4-FFF2-40B4-BE49-F238E27FC236}">
                  <a16:creationId xmlns:a16="http://schemas.microsoft.com/office/drawing/2014/main" id="{B1011F66-4058-4377-BD50-2F491852AC58}"/>
                </a:ext>
              </a:extLst>
            </p:cNvPr>
            <p:cNvSpPr/>
            <p:nvPr/>
          </p:nvSpPr>
          <p:spPr>
            <a:xfrm>
              <a:off x="1774189" y="2044467"/>
              <a:ext cx="144748" cy="204147"/>
            </a:xfrm>
            <a:custGeom>
              <a:avLst/>
              <a:gdLst/>
              <a:ahLst/>
              <a:cxnLst/>
              <a:rect l="l" t="t" r="r" b="b"/>
              <a:pathLst>
                <a:path w="5539" h="7812" extrusionOk="0">
                  <a:moveTo>
                    <a:pt x="2335" y="0"/>
                  </a:moveTo>
                  <a:cubicBezTo>
                    <a:pt x="1706" y="0"/>
                    <a:pt x="1062" y="190"/>
                    <a:pt x="481" y="609"/>
                  </a:cubicBezTo>
                  <a:cubicBezTo>
                    <a:pt x="164" y="1118"/>
                    <a:pt x="0" y="1695"/>
                    <a:pt x="0" y="2292"/>
                  </a:cubicBezTo>
                  <a:lnTo>
                    <a:pt x="0" y="7263"/>
                  </a:lnTo>
                  <a:cubicBezTo>
                    <a:pt x="0" y="7561"/>
                    <a:pt x="250" y="7811"/>
                    <a:pt x="548" y="7811"/>
                  </a:cubicBezTo>
                  <a:lnTo>
                    <a:pt x="5539" y="7811"/>
                  </a:lnTo>
                  <a:lnTo>
                    <a:pt x="5539" y="3186"/>
                  </a:lnTo>
                  <a:lnTo>
                    <a:pt x="5529" y="3186"/>
                  </a:lnTo>
                  <a:cubicBezTo>
                    <a:pt x="5529" y="1306"/>
                    <a:pt x="3986" y="0"/>
                    <a:pt x="2335" y="0"/>
                  </a:cubicBez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217;p75">
              <a:extLst>
                <a:ext uri="{FF2B5EF4-FFF2-40B4-BE49-F238E27FC236}">
                  <a16:creationId xmlns:a16="http://schemas.microsoft.com/office/drawing/2014/main" id="{51B1912D-F5F8-4D57-A510-5C6E33ADEC70}"/>
                </a:ext>
              </a:extLst>
            </p:cNvPr>
            <p:cNvSpPr/>
            <p:nvPr/>
          </p:nvSpPr>
          <p:spPr>
            <a:xfrm>
              <a:off x="1780774" y="2090774"/>
              <a:ext cx="95880" cy="81978"/>
            </a:xfrm>
            <a:custGeom>
              <a:avLst/>
              <a:gdLst/>
              <a:ahLst/>
              <a:cxnLst/>
              <a:rect l="l" t="t" r="r" b="b"/>
              <a:pathLst>
                <a:path w="3669" h="3137" extrusionOk="0">
                  <a:moveTo>
                    <a:pt x="2092" y="0"/>
                  </a:moveTo>
                  <a:cubicBezTo>
                    <a:pt x="696" y="0"/>
                    <a:pt x="1" y="1686"/>
                    <a:pt x="989" y="2674"/>
                  </a:cubicBezTo>
                  <a:cubicBezTo>
                    <a:pt x="1309" y="2994"/>
                    <a:pt x="1702" y="3137"/>
                    <a:pt x="2088" y="3137"/>
                  </a:cubicBezTo>
                  <a:cubicBezTo>
                    <a:pt x="2895" y="3137"/>
                    <a:pt x="3668" y="2508"/>
                    <a:pt x="3662" y="1558"/>
                  </a:cubicBezTo>
                  <a:cubicBezTo>
                    <a:pt x="3662" y="702"/>
                    <a:pt x="2960" y="0"/>
                    <a:pt x="2104" y="0"/>
                  </a:cubicBezTo>
                  <a:cubicBezTo>
                    <a:pt x="2100" y="0"/>
                    <a:pt x="2096" y="0"/>
                    <a:pt x="2092" y="0"/>
                  </a:cubicBez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218;p75">
              <a:extLst>
                <a:ext uri="{FF2B5EF4-FFF2-40B4-BE49-F238E27FC236}">
                  <a16:creationId xmlns:a16="http://schemas.microsoft.com/office/drawing/2014/main" id="{0A96AA0E-29CA-4447-8F09-8510BF3675A1}"/>
                </a:ext>
              </a:extLst>
            </p:cNvPr>
            <p:cNvSpPr/>
            <p:nvPr/>
          </p:nvSpPr>
          <p:spPr>
            <a:xfrm>
              <a:off x="1805443" y="2090565"/>
              <a:ext cx="71028" cy="61882"/>
            </a:xfrm>
            <a:custGeom>
              <a:avLst/>
              <a:gdLst/>
              <a:ahLst/>
              <a:cxnLst/>
              <a:rect l="l" t="t" r="r" b="b"/>
              <a:pathLst>
                <a:path w="2718" h="2368" extrusionOk="0">
                  <a:moveTo>
                    <a:pt x="1146" y="1"/>
                  </a:moveTo>
                  <a:cubicBezTo>
                    <a:pt x="931" y="1"/>
                    <a:pt x="711" y="46"/>
                    <a:pt x="497" y="143"/>
                  </a:cubicBezTo>
                  <a:cubicBezTo>
                    <a:pt x="1" y="1239"/>
                    <a:pt x="855" y="2368"/>
                    <a:pt x="1915" y="2368"/>
                  </a:cubicBezTo>
                  <a:cubicBezTo>
                    <a:pt x="2129" y="2368"/>
                    <a:pt x="2352" y="2322"/>
                    <a:pt x="2574" y="2220"/>
                  </a:cubicBezTo>
                  <a:cubicBezTo>
                    <a:pt x="2670" y="2018"/>
                    <a:pt x="2718" y="1797"/>
                    <a:pt x="2718" y="1566"/>
                  </a:cubicBezTo>
                  <a:cubicBezTo>
                    <a:pt x="2718" y="665"/>
                    <a:pt x="1973" y="1"/>
                    <a:pt x="1146" y="1"/>
                  </a:cubicBezTo>
                  <a:close/>
                </a:path>
              </a:pathLst>
            </a:custGeom>
            <a:solidFill>
              <a:srgbClr val="8FA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2180;p75">
            <a:extLst>
              <a:ext uri="{FF2B5EF4-FFF2-40B4-BE49-F238E27FC236}">
                <a16:creationId xmlns:a16="http://schemas.microsoft.com/office/drawing/2014/main" id="{150D3B21-3D94-44CF-8F67-02C8F8124DD4}"/>
              </a:ext>
            </a:extLst>
          </p:cNvPr>
          <p:cNvGrpSpPr/>
          <p:nvPr/>
        </p:nvGrpSpPr>
        <p:grpSpPr>
          <a:xfrm>
            <a:off x="4171811" y="1497491"/>
            <a:ext cx="800378" cy="775943"/>
            <a:chOff x="3506590" y="3833812"/>
            <a:chExt cx="396796" cy="313407"/>
          </a:xfrm>
        </p:grpSpPr>
        <p:sp>
          <p:nvSpPr>
            <p:cNvPr id="60" name="Google Shape;12181;p75">
              <a:extLst>
                <a:ext uri="{FF2B5EF4-FFF2-40B4-BE49-F238E27FC236}">
                  <a16:creationId xmlns:a16="http://schemas.microsoft.com/office/drawing/2014/main" id="{8568CA8C-D259-48D2-917E-122F8FFAA764}"/>
                </a:ext>
              </a:extLst>
            </p:cNvPr>
            <p:cNvSpPr/>
            <p:nvPr/>
          </p:nvSpPr>
          <p:spPr>
            <a:xfrm>
              <a:off x="3511608" y="3839404"/>
              <a:ext cx="370428" cy="302667"/>
            </a:xfrm>
            <a:custGeom>
              <a:avLst/>
              <a:gdLst/>
              <a:ahLst/>
              <a:cxnLst/>
              <a:rect l="l" t="t" r="r" b="b"/>
              <a:pathLst>
                <a:path w="14175" h="11582" extrusionOk="0">
                  <a:moveTo>
                    <a:pt x="9070" y="0"/>
                  </a:moveTo>
                  <a:cubicBezTo>
                    <a:pt x="8246" y="0"/>
                    <a:pt x="7449" y="615"/>
                    <a:pt x="7405" y="1581"/>
                  </a:cubicBezTo>
                  <a:cubicBezTo>
                    <a:pt x="7357" y="697"/>
                    <a:pt x="6626" y="4"/>
                    <a:pt x="5741" y="4"/>
                  </a:cubicBezTo>
                  <a:cubicBezTo>
                    <a:pt x="5501" y="4"/>
                    <a:pt x="5270" y="52"/>
                    <a:pt x="5049" y="148"/>
                  </a:cubicBezTo>
                  <a:cubicBezTo>
                    <a:pt x="4847" y="254"/>
                    <a:pt x="4655" y="389"/>
                    <a:pt x="4501" y="562"/>
                  </a:cubicBezTo>
                  <a:cubicBezTo>
                    <a:pt x="4364" y="531"/>
                    <a:pt x="4227" y="516"/>
                    <a:pt x="4092" y="516"/>
                  </a:cubicBezTo>
                  <a:cubicBezTo>
                    <a:pt x="3343" y="516"/>
                    <a:pt x="2652" y="973"/>
                    <a:pt x="2376" y="1706"/>
                  </a:cubicBezTo>
                  <a:cubicBezTo>
                    <a:pt x="2356" y="1754"/>
                    <a:pt x="2347" y="1802"/>
                    <a:pt x="2327" y="1850"/>
                  </a:cubicBezTo>
                  <a:cubicBezTo>
                    <a:pt x="2212" y="2264"/>
                    <a:pt x="2241" y="2716"/>
                    <a:pt x="2424" y="3110"/>
                  </a:cubicBezTo>
                  <a:lnTo>
                    <a:pt x="2376" y="3120"/>
                  </a:lnTo>
                  <a:cubicBezTo>
                    <a:pt x="298" y="3851"/>
                    <a:pt x="0" y="6678"/>
                    <a:pt x="1875" y="7822"/>
                  </a:cubicBezTo>
                  <a:cubicBezTo>
                    <a:pt x="1041" y="9049"/>
                    <a:pt x="1918" y="10707"/>
                    <a:pt x="3401" y="10707"/>
                  </a:cubicBezTo>
                  <a:cubicBezTo>
                    <a:pt x="3405" y="10707"/>
                    <a:pt x="3410" y="10707"/>
                    <a:pt x="3414" y="10707"/>
                  </a:cubicBezTo>
                  <a:cubicBezTo>
                    <a:pt x="3683" y="10697"/>
                    <a:pt x="3953" y="10640"/>
                    <a:pt x="4203" y="10515"/>
                  </a:cubicBezTo>
                  <a:cubicBezTo>
                    <a:pt x="4442" y="11163"/>
                    <a:pt x="5059" y="11581"/>
                    <a:pt x="5742" y="11581"/>
                  </a:cubicBezTo>
                  <a:cubicBezTo>
                    <a:pt x="5799" y="11581"/>
                    <a:pt x="5857" y="11578"/>
                    <a:pt x="5914" y="11572"/>
                  </a:cubicBezTo>
                  <a:cubicBezTo>
                    <a:pt x="6655" y="11505"/>
                    <a:pt x="7260" y="10938"/>
                    <a:pt x="7385" y="10207"/>
                  </a:cubicBezTo>
                  <a:cubicBezTo>
                    <a:pt x="7395" y="10159"/>
                    <a:pt x="7405" y="10101"/>
                    <a:pt x="7405" y="10053"/>
                  </a:cubicBezTo>
                  <a:cubicBezTo>
                    <a:pt x="7405" y="10082"/>
                    <a:pt x="7414" y="10120"/>
                    <a:pt x="7414" y="10159"/>
                  </a:cubicBezTo>
                  <a:cubicBezTo>
                    <a:pt x="7539" y="10966"/>
                    <a:pt x="8241" y="11572"/>
                    <a:pt x="9068" y="11572"/>
                  </a:cubicBezTo>
                  <a:cubicBezTo>
                    <a:pt x="9395" y="11572"/>
                    <a:pt x="9732" y="11466"/>
                    <a:pt x="10001" y="11274"/>
                  </a:cubicBezTo>
                  <a:cubicBezTo>
                    <a:pt x="10270" y="11091"/>
                    <a:pt x="10482" y="10832"/>
                    <a:pt x="10607" y="10524"/>
                  </a:cubicBezTo>
                  <a:cubicBezTo>
                    <a:pt x="10847" y="10640"/>
                    <a:pt x="11116" y="10707"/>
                    <a:pt x="11386" y="10707"/>
                  </a:cubicBezTo>
                  <a:cubicBezTo>
                    <a:pt x="11393" y="10707"/>
                    <a:pt x="11399" y="10707"/>
                    <a:pt x="11406" y="10707"/>
                  </a:cubicBezTo>
                  <a:cubicBezTo>
                    <a:pt x="12282" y="10707"/>
                    <a:pt x="13031" y="10094"/>
                    <a:pt x="13213" y="9245"/>
                  </a:cubicBezTo>
                  <a:cubicBezTo>
                    <a:pt x="13222" y="9207"/>
                    <a:pt x="13232" y="9168"/>
                    <a:pt x="13232" y="9130"/>
                  </a:cubicBezTo>
                  <a:cubicBezTo>
                    <a:pt x="13242" y="9062"/>
                    <a:pt x="13242" y="8995"/>
                    <a:pt x="13251" y="8928"/>
                  </a:cubicBezTo>
                  <a:cubicBezTo>
                    <a:pt x="13261" y="8534"/>
                    <a:pt x="13145" y="8149"/>
                    <a:pt x="12924" y="7822"/>
                  </a:cubicBezTo>
                  <a:cubicBezTo>
                    <a:pt x="13040" y="7755"/>
                    <a:pt x="13145" y="7678"/>
                    <a:pt x="13251" y="7582"/>
                  </a:cubicBezTo>
                  <a:cubicBezTo>
                    <a:pt x="13280" y="7562"/>
                    <a:pt x="13309" y="7534"/>
                    <a:pt x="13338" y="7505"/>
                  </a:cubicBezTo>
                  <a:cubicBezTo>
                    <a:pt x="13405" y="7447"/>
                    <a:pt x="13463" y="7389"/>
                    <a:pt x="13520" y="7322"/>
                  </a:cubicBezTo>
                  <a:cubicBezTo>
                    <a:pt x="13944" y="6851"/>
                    <a:pt x="14174" y="6226"/>
                    <a:pt x="14174" y="5591"/>
                  </a:cubicBezTo>
                  <a:cubicBezTo>
                    <a:pt x="14174" y="4466"/>
                    <a:pt x="13453" y="3466"/>
                    <a:pt x="12376" y="3110"/>
                  </a:cubicBezTo>
                  <a:cubicBezTo>
                    <a:pt x="12569" y="2687"/>
                    <a:pt x="12597" y="2216"/>
                    <a:pt x="12453" y="1783"/>
                  </a:cubicBezTo>
                  <a:cubicBezTo>
                    <a:pt x="12443" y="1754"/>
                    <a:pt x="12434" y="1725"/>
                    <a:pt x="12424" y="1706"/>
                  </a:cubicBezTo>
                  <a:cubicBezTo>
                    <a:pt x="12147" y="973"/>
                    <a:pt x="11457" y="516"/>
                    <a:pt x="10708" y="516"/>
                  </a:cubicBezTo>
                  <a:cubicBezTo>
                    <a:pt x="10573" y="516"/>
                    <a:pt x="10436" y="531"/>
                    <a:pt x="10299" y="562"/>
                  </a:cubicBezTo>
                  <a:cubicBezTo>
                    <a:pt x="9955" y="174"/>
                    <a:pt x="9509" y="0"/>
                    <a:pt x="9070" y="0"/>
                  </a:cubicBezTo>
                  <a:close/>
                </a:path>
              </a:pathLst>
            </a:custGeom>
            <a:solidFill>
              <a:srgbClr val="AC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182;p75">
              <a:extLst>
                <a:ext uri="{FF2B5EF4-FFF2-40B4-BE49-F238E27FC236}">
                  <a16:creationId xmlns:a16="http://schemas.microsoft.com/office/drawing/2014/main" id="{2742DA92-D7F8-424E-AE96-6B05362BA12B}"/>
                </a:ext>
              </a:extLst>
            </p:cNvPr>
            <p:cNvSpPr/>
            <p:nvPr/>
          </p:nvSpPr>
          <p:spPr>
            <a:xfrm>
              <a:off x="3511347" y="3920676"/>
              <a:ext cx="346804" cy="221159"/>
            </a:xfrm>
            <a:custGeom>
              <a:avLst/>
              <a:gdLst/>
              <a:ahLst/>
              <a:cxnLst/>
              <a:rect l="l" t="t" r="r" b="b"/>
              <a:pathLst>
                <a:path w="13271" h="8463" extrusionOk="0">
                  <a:moveTo>
                    <a:pt x="2443" y="0"/>
                  </a:moveTo>
                  <a:cubicBezTo>
                    <a:pt x="328" y="702"/>
                    <a:pt x="1" y="3558"/>
                    <a:pt x="1895" y="4722"/>
                  </a:cubicBezTo>
                  <a:cubicBezTo>
                    <a:pt x="1017" y="6019"/>
                    <a:pt x="2050" y="7594"/>
                    <a:pt x="3404" y="7594"/>
                  </a:cubicBezTo>
                  <a:cubicBezTo>
                    <a:pt x="3665" y="7594"/>
                    <a:pt x="3939" y="7535"/>
                    <a:pt x="4213" y="7405"/>
                  </a:cubicBezTo>
                  <a:cubicBezTo>
                    <a:pt x="4494" y="8114"/>
                    <a:pt x="5121" y="8452"/>
                    <a:pt x="5747" y="8452"/>
                  </a:cubicBezTo>
                  <a:cubicBezTo>
                    <a:pt x="6487" y="8452"/>
                    <a:pt x="7224" y="7978"/>
                    <a:pt x="7386" y="7087"/>
                  </a:cubicBezTo>
                  <a:cubicBezTo>
                    <a:pt x="7395" y="7039"/>
                    <a:pt x="7405" y="6991"/>
                    <a:pt x="7405" y="6943"/>
                  </a:cubicBezTo>
                  <a:lnTo>
                    <a:pt x="7405" y="6933"/>
                  </a:lnTo>
                  <a:cubicBezTo>
                    <a:pt x="7405" y="6962"/>
                    <a:pt x="7415" y="7010"/>
                    <a:pt x="7415" y="7039"/>
                  </a:cubicBezTo>
                  <a:cubicBezTo>
                    <a:pt x="7540" y="7856"/>
                    <a:pt x="8251" y="8462"/>
                    <a:pt x="9078" y="8462"/>
                  </a:cubicBezTo>
                  <a:cubicBezTo>
                    <a:pt x="9415" y="8462"/>
                    <a:pt x="9742" y="8356"/>
                    <a:pt x="10021" y="8164"/>
                  </a:cubicBezTo>
                  <a:cubicBezTo>
                    <a:pt x="10290" y="7972"/>
                    <a:pt x="10501" y="7712"/>
                    <a:pt x="10617" y="7414"/>
                  </a:cubicBezTo>
                  <a:cubicBezTo>
                    <a:pt x="10867" y="7530"/>
                    <a:pt x="11126" y="7587"/>
                    <a:pt x="11405" y="7597"/>
                  </a:cubicBezTo>
                  <a:cubicBezTo>
                    <a:pt x="12280" y="7597"/>
                    <a:pt x="13040" y="6991"/>
                    <a:pt x="13223" y="6135"/>
                  </a:cubicBezTo>
                  <a:cubicBezTo>
                    <a:pt x="13232" y="6097"/>
                    <a:pt x="13242" y="6058"/>
                    <a:pt x="13242" y="6010"/>
                  </a:cubicBezTo>
                  <a:cubicBezTo>
                    <a:pt x="13252" y="5943"/>
                    <a:pt x="13261" y="5885"/>
                    <a:pt x="13261" y="5818"/>
                  </a:cubicBezTo>
                  <a:cubicBezTo>
                    <a:pt x="13271" y="5577"/>
                    <a:pt x="13232" y="5337"/>
                    <a:pt x="13146" y="5106"/>
                  </a:cubicBezTo>
                  <a:cubicBezTo>
                    <a:pt x="12867" y="5827"/>
                    <a:pt x="12175" y="6299"/>
                    <a:pt x="11405" y="6299"/>
                  </a:cubicBezTo>
                  <a:cubicBezTo>
                    <a:pt x="11175" y="6289"/>
                    <a:pt x="10944" y="6241"/>
                    <a:pt x="10732" y="6154"/>
                  </a:cubicBezTo>
                  <a:cubicBezTo>
                    <a:pt x="10716" y="6150"/>
                    <a:pt x="10700" y="6147"/>
                    <a:pt x="10684" y="6147"/>
                  </a:cubicBezTo>
                  <a:cubicBezTo>
                    <a:pt x="10635" y="6147"/>
                    <a:pt x="10591" y="6171"/>
                    <a:pt x="10569" y="6222"/>
                  </a:cubicBezTo>
                  <a:cubicBezTo>
                    <a:pt x="10444" y="6481"/>
                    <a:pt x="10251" y="6703"/>
                    <a:pt x="10021" y="6866"/>
                  </a:cubicBezTo>
                  <a:cubicBezTo>
                    <a:pt x="9742" y="7058"/>
                    <a:pt x="9415" y="7154"/>
                    <a:pt x="9078" y="7154"/>
                  </a:cubicBezTo>
                  <a:cubicBezTo>
                    <a:pt x="8251" y="7154"/>
                    <a:pt x="7559" y="6558"/>
                    <a:pt x="7434" y="5741"/>
                  </a:cubicBezTo>
                  <a:cubicBezTo>
                    <a:pt x="7424" y="5683"/>
                    <a:pt x="7415" y="5616"/>
                    <a:pt x="7415" y="5558"/>
                  </a:cubicBezTo>
                  <a:cubicBezTo>
                    <a:pt x="7415" y="5635"/>
                    <a:pt x="7405" y="5712"/>
                    <a:pt x="7386" y="5789"/>
                  </a:cubicBezTo>
                  <a:cubicBezTo>
                    <a:pt x="7232" y="6679"/>
                    <a:pt x="6489" y="7170"/>
                    <a:pt x="5740" y="7170"/>
                  </a:cubicBezTo>
                  <a:cubicBezTo>
                    <a:pt x="5177" y="7170"/>
                    <a:pt x="4611" y="6893"/>
                    <a:pt x="4289" y="6299"/>
                  </a:cubicBezTo>
                  <a:cubicBezTo>
                    <a:pt x="4238" y="6205"/>
                    <a:pt x="4150" y="6142"/>
                    <a:pt x="4050" y="6142"/>
                  </a:cubicBezTo>
                  <a:cubicBezTo>
                    <a:pt x="4037" y="6142"/>
                    <a:pt x="4024" y="6143"/>
                    <a:pt x="4011" y="6145"/>
                  </a:cubicBezTo>
                  <a:cubicBezTo>
                    <a:pt x="3948" y="6150"/>
                    <a:pt x="3888" y="6152"/>
                    <a:pt x="3832" y="6152"/>
                  </a:cubicBezTo>
                  <a:cubicBezTo>
                    <a:pt x="2760" y="6152"/>
                    <a:pt x="2848" y="5316"/>
                    <a:pt x="2866" y="4924"/>
                  </a:cubicBezTo>
                  <a:cubicBezTo>
                    <a:pt x="2876" y="4799"/>
                    <a:pt x="2818" y="4674"/>
                    <a:pt x="2712" y="4597"/>
                  </a:cubicBezTo>
                  <a:cubicBezTo>
                    <a:pt x="2068" y="4116"/>
                    <a:pt x="1760" y="3356"/>
                    <a:pt x="1760" y="2491"/>
                  </a:cubicBezTo>
                  <a:cubicBezTo>
                    <a:pt x="1760" y="1952"/>
                    <a:pt x="1924" y="1433"/>
                    <a:pt x="2232" y="991"/>
                  </a:cubicBezTo>
                  <a:cubicBezTo>
                    <a:pt x="2366" y="808"/>
                    <a:pt x="2520" y="635"/>
                    <a:pt x="2693" y="471"/>
                  </a:cubicBezTo>
                  <a:cubicBezTo>
                    <a:pt x="2809" y="356"/>
                    <a:pt x="2539" y="164"/>
                    <a:pt x="2453" y="19"/>
                  </a:cubicBezTo>
                  <a:lnTo>
                    <a:pt x="2443" y="0"/>
                  </a:lnTo>
                  <a:close/>
                </a:path>
              </a:pathLst>
            </a:custGeom>
            <a:solidFill>
              <a:srgbClr val="7E8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183;p75">
              <a:extLst>
                <a:ext uri="{FF2B5EF4-FFF2-40B4-BE49-F238E27FC236}">
                  <a16:creationId xmlns:a16="http://schemas.microsoft.com/office/drawing/2014/main" id="{B92AA4BB-AAC3-41BA-A7F0-AFD8C1856950}"/>
                </a:ext>
              </a:extLst>
            </p:cNvPr>
            <p:cNvSpPr/>
            <p:nvPr/>
          </p:nvSpPr>
          <p:spPr>
            <a:xfrm>
              <a:off x="3506590" y="3833812"/>
              <a:ext cx="396796" cy="313407"/>
            </a:xfrm>
            <a:custGeom>
              <a:avLst/>
              <a:gdLst/>
              <a:ahLst/>
              <a:cxnLst/>
              <a:rect l="l" t="t" r="r" b="b"/>
              <a:pathLst>
                <a:path w="15184" h="11993" extrusionOk="0">
                  <a:moveTo>
                    <a:pt x="5938" y="0"/>
                  </a:moveTo>
                  <a:cubicBezTo>
                    <a:pt x="5471" y="0"/>
                    <a:pt x="5001" y="174"/>
                    <a:pt x="4635" y="536"/>
                  </a:cubicBezTo>
                  <a:lnTo>
                    <a:pt x="4625" y="545"/>
                  </a:lnTo>
                  <a:lnTo>
                    <a:pt x="4606" y="545"/>
                  </a:lnTo>
                  <a:cubicBezTo>
                    <a:pt x="4494" y="527"/>
                    <a:pt x="4383" y="518"/>
                    <a:pt x="4274" y="518"/>
                  </a:cubicBezTo>
                  <a:cubicBezTo>
                    <a:pt x="2931" y="518"/>
                    <a:pt x="1909" y="1837"/>
                    <a:pt x="2327" y="3180"/>
                  </a:cubicBezTo>
                  <a:lnTo>
                    <a:pt x="2337" y="3199"/>
                  </a:lnTo>
                  <a:lnTo>
                    <a:pt x="2317" y="3209"/>
                  </a:lnTo>
                  <a:cubicBezTo>
                    <a:pt x="308" y="4074"/>
                    <a:pt x="0" y="6796"/>
                    <a:pt x="1760" y="8094"/>
                  </a:cubicBezTo>
                  <a:lnTo>
                    <a:pt x="1779" y="8103"/>
                  </a:lnTo>
                  <a:lnTo>
                    <a:pt x="1769" y="8132"/>
                  </a:lnTo>
                  <a:cubicBezTo>
                    <a:pt x="1035" y="9560"/>
                    <a:pt x="2134" y="11132"/>
                    <a:pt x="3581" y="11132"/>
                  </a:cubicBezTo>
                  <a:cubicBezTo>
                    <a:pt x="3801" y="11132"/>
                    <a:pt x="4029" y="11096"/>
                    <a:pt x="4260" y="11017"/>
                  </a:cubicBezTo>
                  <a:lnTo>
                    <a:pt x="4279" y="11007"/>
                  </a:lnTo>
                  <a:lnTo>
                    <a:pt x="4298" y="11027"/>
                  </a:lnTo>
                  <a:cubicBezTo>
                    <a:pt x="4414" y="11248"/>
                    <a:pt x="4587" y="11440"/>
                    <a:pt x="4789" y="11594"/>
                  </a:cubicBezTo>
                  <a:cubicBezTo>
                    <a:pt x="4832" y="11628"/>
                    <a:pt x="4877" y="11642"/>
                    <a:pt x="4919" y="11642"/>
                  </a:cubicBezTo>
                  <a:cubicBezTo>
                    <a:pt x="5093" y="11642"/>
                    <a:pt x="5226" y="11399"/>
                    <a:pt x="5048" y="11267"/>
                  </a:cubicBezTo>
                  <a:cubicBezTo>
                    <a:pt x="4837" y="11104"/>
                    <a:pt x="4683" y="10892"/>
                    <a:pt x="4587" y="10652"/>
                  </a:cubicBezTo>
                  <a:cubicBezTo>
                    <a:pt x="4551" y="10566"/>
                    <a:pt x="4468" y="10518"/>
                    <a:pt x="4385" y="10518"/>
                  </a:cubicBezTo>
                  <a:cubicBezTo>
                    <a:pt x="4355" y="10518"/>
                    <a:pt x="4326" y="10524"/>
                    <a:pt x="4298" y="10536"/>
                  </a:cubicBezTo>
                  <a:cubicBezTo>
                    <a:pt x="4062" y="10650"/>
                    <a:pt x="3820" y="10702"/>
                    <a:pt x="3585" y="10702"/>
                  </a:cubicBezTo>
                  <a:cubicBezTo>
                    <a:pt x="2670" y="10702"/>
                    <a:pt x="1862" y="9913"/>
                    <a:pt x="1962" y="8911"/>
                  </a:cubicBezTo>
                  <a:cubicBezTo>
                    <a:pt x="2057" y="8081"/>
                    <a:pt x="2740" y="7459"/>
                    <a:pt x="3568" y="7459"/>
                  </a:cubicBezTo>
                  <a:cubicBezTo>
                    <a:pt x="3574" y="7459"/>
                    <a:pt x="3580" y="7459"/>
                    <a:pt x="3587" y="7459"/>
                  </a:cubicBezTo>
                  <a:cubicBezTo>
                    <a:pt x="3866" y="7459"/>
                    <a:pt x="3866" y="7026"/>
                    <a:pt x="3587" y="7026"/>
                  </a:cubicBezTo>
                  <a:cubicBezTo>
                    <a:pt x="2991" y="7026"/>
                    <a:pt x="2433" y="7286"/>
                    <a:pt x="2048" y="7738"/>
                  </a:cubicBezTo>
                  <a:lnTo>
                    <a:pt x="2029" y="7757"/>
                  </a:lnTo>
                  <a:lnTo>
                    <a:pt x="2010" y="7738"/>
                  </a:lnTo>
                  <a:cubicBezTo>
                    <a:pt x="510" y="6632"/>
                    <a:pt x="779" y="4324"/>
                    <a:pt x="2491" y="3593"/>
                  </a:cubicBezTo>
                  <a:lnTo>
                    <a:pt x="2510" y="3584"/>
                  </a:lnTo>
                  <a:lnTo>
                    <a:pt x="2519" y="3603"/>
                  </a:lnTo>
                  <a:cubicBezTo>
                    <a:pt x="2894" y="4228"/>
                    <a:pt x="3558" y="4603"/>
                    <a:pt x="4289" y="4613"/>
                  </a:cubicBezTo>
                  <a:cubicBezTo>
                    <a:pt x="4568" y="4613"/>
                    <a:pt x="4568" y="4190"/>
                    <a:pt x="4289" y="4190"/>
                  </a:cubicBezTo>
                  <a:cubicBezTo>
                    <a:pt x="4283" y="4190"/>
                    <a:pt x="4277" y="4190"/>
                    <a:pt x="4271" y="4190"/>
                  </a:cubicBezTo>
                  <a:cubicBezTo>
                    <a:pt x="3347" y="4190"/>
                    <a:pt x="2606" y="3434"/>
                    <a:pt x="2635" y="2516"/>
                  </a:cubicBezTo>
                  <a:cubicBezTo>
                    <a:pt x="2662" y="1625"/>
                    <a:pt x="3384" y="935"/>
                    <a:pt x="4255" y="935"/>
                  </a:cubicBezTo>
                  <a:cubicBezTo>
                    <a:pt x="4295" y="935"/>
                    <a:pt x="4335" y="936"/>
                    <a:pt x="4375" y="939"/>
                  </a:cubicBezTo>
                  <a:cubicBezTo>
                    <a:pt x="4914" y="968"/>
                    <a:pt x="5404" y="1257"/>
                    <a:pt x="5673" y="1718"/>
                  </a:cubicBezTo>
                  <a:cubicBezTo>
                    <a:pt x="5720" y="1785"/>
                    <a:pt x="5784" y="1813"/>
                    <a:pt x="5846" y="1813"/>
                  </a:cubicBezTo>
                  <a:cubicBezTo>
                    <a:pt x="5989" y="1813"/>
                    <a:pt x="6126" y="1665"/>
                    <a:pt x="6039" y="1497"/>
                  </a:cubicBezTo>
                  <a:cubicBezTo>
                    <a:pt x="5827" y="1151"/>
                    <a:pt x="5520" y="872"/>
                    <a:pt x="5154" y="699"/>
                  </a:cubicBezTo>
                  <a:lnTo>
                    <a:pt x="5106" y="680"/>
                  </a:lnTo>
                  <a:lnTo>
                    <a:pt x="5154" y="651"/>
                  </a:lnTo>
                  <a:cubicBezTo>
                    <a:pt x="5401" y="493"/>
                    <a:pt x="5668" y="421"/>
                    <a:pt x="5928" y="421"/>
                  </a:cubicBezTo>
                  <a:cubicBezTo>
                    <a:pt x="6680" y="421"/>
                    <a:pt x="7376" y="1022"/>
                    <a:pt x="7376" y="1872"/>
                  </a:cubicBezTo>
                  <a:lnTo>
                    <a:pt x="7376" y="4959"/>
                  </a:lnTo>
                  <a:lnTo>
                    <a:pt x="7347" y="4959"/>
                  </a:lnTo>
                  <a:cubicBezTo>
                    <a:pt x="6924" y="4940"/>
                    <a:pt x="6625" y="4786"/>
                    <a:pt x="6433" y="4459"/>
                  </a:cubicBezTo>
                  <a:cubicBezTo>
                    <a:pt x="6387" y="4387"/>
                    <a:pt x="6323" y="4357"/>
                    <a:pt x="6259" y="4357"/>
                  </a:cubicBezTo>
                  <a:cubicBezTo>
                    <a:pt x="6111" y="4357"/>
                    <a:pt x="5967" y="4519"/>
                    <a:pt x="6068" y="4680"/>
                  </a:cubicBezTo>
                  <a:cubicBezTo>
                    <a:pt x="6347" y="5132"/>
                    <a:pt x="6779" y="5363"/>
                    <a:pt x="7356" y="5382"/>
                  </a:cubicBezTo>
                  <a:lnTo>
                    <a:pt x="7376" y="5382"/>
                  </a:lnTo>
                  <a:lnTo>
                    <a:pt x="7376" y="8603"/>
                  </a:lnTo>
                  <a:lnTo>
                    <a:pt x="7327" y="8555"/>
                  </a:lnTo>
                  <a:cubicBezTo>
                    <a:pt x="7049" y="8286"/>
                    <a:pt x="6683" y="8142"/>
                    <a:pt x="6299" y="8142"/>
                  </a:cubicBezTo>
                  <a:lnTo>
                    <a:pt x="4991" y="8142"/>
                  </a:lnTo>
                  <a:cubicBezTo>
                    <a:pt x="4712" y="8142"/>
                    <a:pt x="4712" y="8565"/>
                    <a:pt x="4991" y="8565"/>
                  </a:cubicBezTo>
                  <a:lnTo>
                    <a:pt x="6299" y="8565"/>
                  </a:lnTo>
                  <a:cubicBezTo>
                    <a:pt x="6895" y="8565"/>
                    <a:pt x="7385" y="9046"/>
                    <a:pt x="7385" y="9642"/>
                  </a:cubicBezTo>
                  <a:lnTo>
                    <a:pt x="7385" y="10113"/>
                  </a:lnTo>
                  <a:cubicBezTo>
                    <a:pt x="7385" y="10927"/>
                    <a:pt x="6717" y="11565"/>
                    <a:pt x="5937" y="11565"/>
                  </a:cubicBezTo>
                  <a:cubicBezTo>
                    <a:pt x="5860" y="11565"/>
                    <a:pt x="5781" y="11559"/>
                    <a:pt x="5702" y="11546"/>
                  </a:cubicBezTo>
                  <a:lnTo>
                    <a:pt x="5664" y="11546"/>
                  </a:lnTo>
                  <a:cubicBezTo>
                    <a:pt x="5404" y="11546"/>
                    <a:pt x="5375" y="11931"/>
                    <a:pt x="5635" y="11969"/>
                  </a:cubicBezTo>
                  <a:cubicBezTo>
                    <a:pt x="5733" y="11985"/>
                    <a:pt x="5831" y="11992"/>
                    <a:pt x="5928" y="11992"/>
                  </a:cubicBezTo>
                  <a:cubicBezTo>
                    <a:pt x="6602" y="11992"/>
                    <a:pt x="7232" y="11623"/>
                    <a:pt x="7568" y="11027"/>
                  </a:cubicBezTo>
                  <a:lnTo>
                    <a:pt x="7587" y="10979"/>
                  </a:lnTo>
                  <a:lnTo>
                    <a:pt x="7616" y="11027"/>
                  </a:lnTo>
                  <a:cubicBezTo>
                    <a:pt x="7951" y="11630"/>
                    <a:pt x="8587" y="11993"/>
                    <a:pt x="9260" y="11993"/>
                  </a:cubicBezTo>
                  <a:cubicBezTo>
                    <a:pt x="9359" y="11993"/>
                    <a:pt x="9459" y="11985"/>
                    <a:pt x="9558" y="11969"/>
                  </a:cubicBezTo>
                  <a:cubicBezTo>
                    <a:pt x="9822" y="11924"/>
                    <a:pt x="9776" y="11552"/>
                    <a:pt x="9535" y="11552"/>
                  </a:cubicBezTo>
                  <a:cubicBezTo>
                    <a:pt x="9521" y="11552"/>
                    <a:pt x="9506" y="11553"/>
                    <a:pt x="9491" y="11555"/>
                  </a:cubicBezTo>
                  <a:cubicBezTo>
                    <a:pt x="9415" y="11567"/>
                    <a:pt x="9339" y="11573"/>
                    <a:pt x="9265" y="11573"/>
                  </a:cubicBezTo>
                  <a:cubicBezTo>
                    <a:pt x="8475" y="11573"/>
                    <a:pt x="7808" y="10940"/>
                    <a:pt x="7808" y="10123"/>
                  </a:cubicBezTo>
                  <a:lnTo>
                    <a:pt x="7808" y="8257"/>
                  </a:lnTo>
                  <a:cubicBezTo>
                    <a:pt x="7808" y="7661"/>
                    <a:pt x="8289" y="7180"/>
                    <a:pt x="8895" y="7180"/>
                  </a:cubicBezTo>
                  <a:lnTo>
                    <a:pt x="10789" y="7180"/>
                  </a:lnTo>
                  <a:cubicBezTo>
                    <a:pt x="11078" y="7180"/>
                    <a:pt x="11078" y="6757"/>
                    <a:pt x="10789" y="6757"/>
                  </a:cubicBezTo>
                  <a:lnTo>
                    <a:pt x="8895" y="6757"/>
                  </a:lnTo>
                  <a:cubicBezTo>
                    <a:pt x="8510" y="6757"/>
                    <a:pt x="8135" y="6901"/>
                    <a:pt x="7856" y="7171"/>
                  </a:cubicBezTo>
                  <a:lnTo>
                    <a:pt x="7808" y="7219"/>
                  </a:lnTo>
                  <a:lnTo>
                    <a:pt x="7808" y="6344"/>
                  </a:lnTo>
                  <a:lnTo>
                    <a:pt x="7837" y="6344"/>
                  </a:lnTo>
                  <a:cubicBezTo>
                    <a:pt x="8731" y="6305"/>
                    <a:pt x="9443" y="5565"/>
                    <a:pt x="9443" y="4670"/>
                  </a:cubicBezTo>
                  <a:cubicBezTo>
                    <a:pt x="9443" y="4531"/>
                    <a:pt x="9335" y="4461"/>
                    <a:pt x="9227" y="4461"/>
                  </a:cubicBezTo>
                  <a:cubicBezTo>
                    <a:pt x="9118" y="4461"/>
                    <a:pt x="9010" y="4531"/>
                    <a:pt x="9010" y="4670"/>
                  </a:cubicBezTo>
                  <a:cubicBezTo>
                    <a:pt x="9010" y="5334"/>
                    <a:pt x="8501" y="5872"/>
                    <a:pt x="7847" y="5920"/>
                  </a:cubicBezTo>
                  <a:lnTo>
                    <a:pt x="7818" y="5920"/>
                  </a:lnTo>
                  <a:lnTo>
                    <a:pt x="7818" y="1882"/>
                  </a:lnTo>
                  <a:cubicBezTo>
                    <a:pt x="7818" y="1031"/>
                    <a:pt x="8513" y="431"/>
                    <a:pt x="9265" y="431"/>
                  </a:cubicBezTo>
                  <a:cubicBezTo>
                    <a:pt x="9525" y="431"/>
                    <a:pt x="9792" y="502"/>
                    <a:pt x="10039" y="661"/>
                  </a:cubicBezTo>
                  <a:lnTo>
                    <a:pt x="10078" y="689"/>
                  </a:lnTo>
                  <a:lnTo>
                    <a:pt x="10039" y="709"/>
                  </a:lnTo>
                  <a:cubicBezTo>
                    <a:pt x="9664" y="882"/>
                    <a:pt x="9356" y="1161"/>
                    <a:pt x="9154" y="1507"/>
                  </a:cubicBezTo>
                  <a:cubicBezTo>
                    <a:pt x="9067" y="1669"/>
                    <a:pt x="9202" y="1821"/>
                    <a:pt x="9343" y="1821"/>
                  </a:cubicBezTo>
                  <a:cubicBezTo>
                    <a:pt x="9403" y="1821"/>
                    <a:pt x="9464" y="1794"/>
                    <a:pt x="9510" y="1728"/>
                  </a:cubicBezTo>
                  <a:cubicBezTo>
                    <a:pt x="9828" y="1201"/>
                    <a:pt x="10366" y="939"/>
                    <a:pt x="10903" y="939"/>
                  </a:cubicBezTo>
                  <a:cubicBezTo>
                    <a:pt x="11455" y="939"/>
                    <a:pt x="12006" y="1216"/>
                    <a:pt x="12318" y="1766"/>
                  </a:cubicBezTo>
                  <a:cubicBezTo>
                    <a:pt x="12934" y="2853"/>
                    <a:pt x="12145" y="4190"/>
                    <a:pt x="10905" y="4190"/>
                  </a:cubicBezTo>
                  <a:cubicBezTo>
                    <a:pt x="10616" y="4190"/>
                    <a:pt x="10616" y="4613"/>
                    <a:pt x="10905" y="4613"/>
                  </a:cubicBezTo>
                  <a:cubicBezTo>
                    <a:pt x="11626" y="4613"/>
                    <a:pt x="12299" y="4228"/>
                    <a:pt x="12664" y="3613"/>
                  </a:cubicBezTo>
                  <a:lnTo>
                    <a:pt x="12684" y="3584"/>
                  </a:lnTo>
                  <a:lnTo>
                    <a:pt x="12703" y="3593"/>
                  </a:lnTo>
                  <a:cubicBezTo>
                    <a:pt x="14414" y="4324"/>
                    <a:pt x="14674" y="6642"/>
                    <a:pt x="13184" y="7738"/>
                  </a:cubicBezTo>
                  <a:lnTo>
                    <a:pt x="13164" y="7757"/>
                  </a:lnTo>
                  <a:lnTo>
                    <a:pt x="13145" y="7738"/>
                  </a:lnTo>
                  <a:cubicBezTo>
                    <a:pt x="12761" y="7286"/>
                    <a:pt x="12193" y="7036"/>
                    <a:pt x="11607" y="7036"/>
                  </a:cubicBezTo>
                  <a:cubicBezTo>
                    <a:pt x="11318" y="7036"/>
                    <a:pt x="11318" y="7459"/>
                    <a:pt x="11607" y="7459"/>
                  </a:cubicBezTo>
                  <a:cubicBezTo>
                    <a:pt x="12376" y="7459"/>
                    <a:pt x="13039" y="8007"/>
                    <a:pt x="13193" y="8757"/>
                  </a:cubicBezTo>
                  <a:cubicBezTo>
                    <a:pt x="13328" y="9363"/>
                    <a:pt x="13087" y="9988"/>
                    <a:pt x="12597" y="10363"/>
                  </a:cubicBezTo>
                  <a:cubicBezTo>
                    <a:pt x="12305" y="10592"/>
                    <a:pt x="11952" y="10709"/>
                    <a:pt x="11596" y="10709"/>
                  </a:cubicBezTo>
                  <a:cubicBezTo>
                    <a:pt x="11354" y="10709"/>
                    <a:pt x="11111" y="10655"/>
                    <a:pt x="10885" y="10546"/>
                  </a:cubicBezTo>
                  <a:cubicBezTo>
                    <a:pt x="10852" y="10529"/>
                    <a:pt x="10818" y="10521"/>
                    <a:pt x="10785" y="10521"/>
                  </a:cubicBezTo>
                  <a:cubicBezTo>
                    <a:pt x="10704" y="10521"/>
                    <a:pt x="10631" y="10569"/>
                    <a:pt x="10597" y="10652"/>
                  </a:cubicBezTo>
                  <a:cubicBezTo>
                    <a:pt x="10501" y="10892"/>
                    <a:pt x="10337" y="11104"/>
                    <a:pt x="10135" y="11267"/>
                  </a:cubicBezTo>
                  <a:cubicBezTo>
                    <a:pt x="9957" y="11406"/>
                    <a:pt x="10091" y="11652"/>
                    <a:pt x="10265" y="11652"/>
                  </a:cubicBezTo>
                  <a:cubicBezTo>
                    <a:pt x="10307" y="11652"/>
                    <a:pt x="10352" y="11637"/>
                    <a:pt x="10395" y="11604"/>
                  </a:cubicBezTo>
                  <a:cubicBezTo>
                    <a:pt x="10597" y="11440"/>
                    <a:pt x="10760" y="11248"/>
                    <a:pt x="10885" y="11027"/>
                  </a:cubicBezTo>
                  <a:lnTo>
                    <a:pt x="10895" y="11007"/>
                  </a:lnTo>
                  <a:lnTo>
                    <a:pt x="10914" y="11017"/>
                  </a:lnTo>
                  <a:cubicBezTo>
                    <a:pt x="11134" y="11093"/>
                    <a:pt x="11363" y="11130"/>
                    <a:pt x="11592" y="11130"/>
                  </a:cubicBezTo>
                  <a:cubicBezTo>
                    <a:pt x="12031" y="11130"/>
                    <a:pt x="12467" y="10991"/>
                    <a:pt x="12828" y="10719"/>
                  </a:cubicBezTo>
                  <a:cubicBezTo>
                    <a:pt x="13376" y="10315"/>
                    <a:pt x="13684" y="9652"/>
                    <a:pt x="13645" y="8969"/>
                  </a:cubicBezTo>
                  <a:cubicBezTo>
                    <a:pt x="13626" y="8671"/>
                    <a:pt x="13549" y="8392"/>
                    <a:pt x="13405" y="8132"/>
                  </a:cubicBezTo>
                  <a:lnTo>
                    <a:pt x="13395" y="8103"/>
                  </a:lnTo>
                  <a:lnTo>
                    <a:pt x="13414" y="8094"/>
                  </a:lnTo>
                  <a:cubicBezTo>
                    <a:pt x="15184" y="6796"/>
                    <a:pt x="14876" y="4074"/>
                    <a:pt x="12866" y="3209"/>
                  </a:cubicBezTo>
                  <a:lnTo>
                    <a:pt x="12876" y="3209"/>
                  </a:lnTo>
                  <a:lnTo>
                    <a:pt x="12857" y="3199"/>
                  </a:lnTo>
                  <a:lnTo>
                    <a:pt x="12857" y="3170"/>
                  </a:lnTo>
                  <a:cubicBezTo>
                    <a:pt x="13276" y="1832"/>
                    <a:pt x="12255" y="511"/>
                    <a:pt x="10908" y="511"/>
                  </a:cubicBezTo>
                  <a:cubicBezTo>
                    <a:pt x="10803" y="511"/>
                    <a:pt x="10696" y="519"/>
                    <a:pt x="10587" y="536"/>
                  </a:cubicBezTo>
                  <a:lnTo>
                    <a:pt x="10568" y="536"/>
                  </a:lnTo>
                  <a:lnTo>
                    <a:pt x="10558" y="526"/>
                  </a:lnTo>
                  <a:cubicBezTo>
                    <a:pt x="10191" y="171"/>
                    <a:pt x="9726" y="1"/>
                    <a:pt x="9266" y="1"/>
                  </a:cubicBezTo>
                  <a:cubicBezTo>
                    <a:pt x="8616" y="1"/>
                    <a:pt x="7974" y="338"/>
                    <a:pt x="7626" y="968"/>
                  </a:cubicBezTo>
                  <a:lnTo>
                    <a:pt x="7597" y="1007"/>
                  </a:lnTo>
                  <a:lnTo>
                    <a:pt x="7577" y="968"/>
                  </a:lnTo>
                  <a:cubicBezTo>
                    <a:pt x="7231" y="336"/>
                    <a:pt x="6587" y="0"/>
                    <a:pt x="5938" y="0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12683;p75">
            <a:extLst>
              <a:ext uri="{FF2B5EF4-FFF2-40B4-BE49-F238E27FC236}">
                <a16:creationId xmlns:a16="http://schemas.microsoft.com/office/drawing/2014/main" id="{AF611B19-D88E-4DA6-91BB-EC75BE37BB14}"/>
              </a:ext>
            </a:extLst>
          </p:cNvPr>
          <p:cNvGrpSpPr/>
          <p:nvPr/>
        </p:nvGrpSpPr>
        <p:grpSpPr>
          <a:xfrm>
            <a:off x="6652778" y="1430332"/>
            <a:ext cx="1072198" cy="1098597"/>
            <a:chOff x="866528" y="4274484"/>
            <a:chExt cx="349810" cy="366665"/>
          </a:xfrm>
        </p:grpSpPr>
        <p:sp>
          <p:nvSpPr>
            <p:cNvPr id="64" name="Google Shape;12684;p75">
              <a:extLst>
                <a:ext uri="{FF2B5EF4-FFF2-40B4-BE49-F238E27FC236}">
                  <a16:creationId xmlns:a16="http://schemas.microsoft.com/office/drawing/2014/main" id="{F34F2EFC-0EC0-4B81-BF12-18E5CE8096B6}"/>
                </a:ext>
              </a:extLst>
            </p:cNvPr>
            <p:cNvSpPr/>
            <p:nvPr/>
          </p:nvSpPr>
          <p:spPr>
            <a:xfrm>
              <a:off x="1041407" y="4370991"/>
              <a:ext cx="174931" cy="270158"/>
            </a:xfrm>
            <a:custGeom>
              <a:avLst/>
              <a:gdLst/>
              <a:ahLst/>
              <a:cxnLst/>
              <a:rect l="l" t="t" r="r" b="b"/>
              <a:pathLst>
                <a:path w="6694" h="10338" extrusionOk="0">
                  <a:moveTo>
                    <a:pt x="6655" y="0"/>
                  </a:moveTo>
                  <a:lnTo>
                    <a:pt x="4222" y="1346"/>
                  </a:lnTo>
                  <a:lnTo>
                    <a:pt x="1" y="3683"/>
                  </a:lnTo>
                  <a:lnTo>
                    <a:pt x="1" y="10337"/>
                  </a:lnTo>
                  <a:cubicBezTo>
                    <a:pt x="49" y="10337"/>
                    <a:pt x="97" y="10328"/>
                    <a:pt x="135" y="10308"/>
                  </a:cubicBezTo>
                  <a:lnTo>
                    <a:pt x="6549" y="6760"/>
                  </a:lnTo>
                  <a:cubicBezTo>
                    <a:pt x="6636" y="6702"/>
                    <a:pt x="6694" y="6616"/>
                    <a:pt x="6694" y="6520"/>
                  </a:cubicBezTo>
                  <a:lnTo>
                    <a:pt x="6694" y="144"/>
                  </a:lnTo>
                  <a:cubicBezTo>
                    <a:pt x="6694" y="96"/>
                    <a:pt x="6674" y="48"/>
                    <a:pt x="6655" y="0"/>
                  </a:cubicBez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85;p75">
              <a:extLst>
                <a:ext uri="{FF2B5EF4-FFF2-40B4-BE49-F238E27FC236}">
                  <a16:creationId xmlns:a16="http://schemas.microsoft.com/office/drawing/2014/main" id="{ED4A992D-26B7-4782-9B70-F799F8646DCC}"/>
                </a:ext>
              </a:extLst>
            </p:cNvPr>
            <p:cNvSpPr/>
            <p:nvPr/>
          </p:nvSpPr>
          <p:spPr>
            <a:xfrm>
              <a:off x="1041407" y="4516471"/>
              <a:ext cx="173938" cy="124678"/>
            </a:xfrm>
            <a:custGeom>
              <a:avLst/>
              <a:gdLst/>
              <a:ahLst/>
              <a:cxnLst/>
              <a:rect l="l" t="t" r="r" b="b"/>
              <a:pathLst>
                <a:path w="6656" h="4771" extrusionOk="0">
                  <a:moveTo>
                    <a:pt x="4222" y="1"/>
                  </a:moveTo>
                  <a:lnTo>
                    <a:pt x="2414" y="1001"/>
                  </a:lnTo>
                  <a:lnTo>
                    <a:pt x="1" y="2337"/>
                  </a:lnTo>
                  <a:lnTo>
                    <a:pt x="1" y="4770"/>
                  </a:lnTo>
                  <a:cubicBezTo>
                    <a:pt x="49" y="4770"/>
                    <a:pt x="97" y="4761"/>
                    <a:pt x="135" y="4741"/>
                  </a:cubicBezTo>
                  <a:lnTo>
                    <a:pt x="6549" y="1184"/>
                  </a:lnTo>
                  <a:cubicBezTo>
                    <a:pt x="6588" y="1155"/>
                    <a:pt x="6626" y="1126"/>
                    <a:pt x="6655" y="1087"/>
                  </a:cubicBezTo>
                  <a:lnTo>
                    <a:pt x="4222" y="1"/>
                  </a:lnTo>
                  <a:close/>
                </a:path>
              </a:pathLst>
            </a:custGeom>
            <a:solidFill>
              <a:srgbClr val="BB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86;p75">
              <a:extLst>
                <a:ext uri="{FF2B5EF4-FFF2-40B4-BE49-F238E27FC236}">
                  <a16:creationId xmlns:a16="http://schemas.microsoft.com/office/drawing/2014/main" id="{92E5A979-CB2C-4446-93C6-3AA4BA9757F2}"/>
                </a:ext>
              </a:extLst>
            </p:cNvPr>
            <p:cNvSpPr/>
            <p:nvPr/>
          </p:nvSpPr>
          <p:spPr>
            <a:xfrm>
              <a:off x="866528" y="4370991"/>
              <a:ext cx="174905" cy="270158"/>
            </a:xfrm>
            <a:custGeom>
              <a:avLst/>
              <a:gdLst/>
              <a:ahLst/>
              <a:cxnLst/>
              <a:rect l="l" t="t" r="r" b="b"/>
              <a:pathLst>
                <a:path w="6693" h="10338" extrusionOk="0">
                  <a:moveTo>
                    <a:pt x="38" y="0"/>
                  </a:moveTo>
                  <a:cubicBezTo>
                    <a:pt x="10" y="48"/>
                    <a:pt x="0" y="96"/>
                    <a:pt x="0" y="144"/>
                  </a:cubicBezTo>
                  <a:lnTo>
                    <a:pt x="0" y="6501"/>
                  </a:lnTo>
                  <a:cubicBezTo>
                    <a:pt x="0" y="6558"/>
                    <a:pt x="19" y="6606"/>
                    <a:pt x="38" y="6654"/>
                  </a:cubicBezTo>
                  <a:cubicBezTo>
                    <a:pt x="67" y="6693"/>
                    <a:pt x="96" y="6722"/>
                    <a:pt x="144" y="6751"/>
                  </a:cubicBezTo>
                  <a:lnTo>
                    <a:pt x="6558" y="10308"/>
                  </a:lnTo>
                  <a:cubicBezTo>
                    <a:pt x="6597" y="10328"/>
                    <a:pt x="6645" y="10337"/>
                    <a:pt x="6693" y="10337"/>
                  </a:cubicBezTo>
                  <a:lnTo>
                    <a:pt x="6693" y="3683"/>
                  </a:lnTo>
                  <a:lnTo>
                    <a:pt x="2471" y="13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BB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87;p75">
              <a:extLst>
                <a:ext uri="{FF2B5EF4-FFF2-40B4-BE49-F238E27FC236}">
                  <a16:creationId xmlns:a16="http://schemas.microsoft.com/office/drawing/2014/main" id="{27887AF8-E36F-41C5-8D7A-ACD3B2122C9C}"/>
                </a:ext>
              </a:extLst>
            </p:cNvPr>
            <p:cNvSpPr/>
            <p:nvPr/>
          </p:nvSpPr>
          <p:spPr>
            <a:xfrm>
              <a:off x="866528" y="4370991"/>
              <a:ext cx="64600" cy="173650"/>
            </a:xfrm>
            <a:custGeom>
              <a:avLst/>
              <a:gdLst/>
              <a:ahLst/>
              <a:cxnLst/>
              <a:rect l="l" t="t" r="r" b="b"/>
              <a:pathLst>
                <a:path w="2472" h="6645" extrusionOk="0">
                  <a:moveTo>
                    <a:pt x="38" y="0"/>
                  </a:moveTo>
                  <a:cubicBezTo>
                    <a:pt x="10" y="48"/>
                    <a:pt x="0" y="96"/>
                    <a:pt x="0" y="144"/>
                  </a:cubicBezTo>
                  <a:lnTo>
                    <a:pt x="0" y="6501"/>
                  </a:lnTo>
                  <a:cubicBezTo>
                    <a:pt x="0" y="6558"/>
                    <a:pt x="19" y="6606"/>
                    <a:pt x="38" y="6645"/>
                  </a:cubicBezTo>
                  <a:lnTo>
                    <a:pt x="2471" y="5568"/>
                  </a:lnTo>
                  <a:lnTo>
                    <a:pt x="2471" y="13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AB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88;p75">
              <a:extLst>
                <a:ext uri="{FF2B5EF4-FFF2-40B4-BE49-F238E27FC236}">
                  <a16:creationId xmlns:a16="http://schemas.microsoft.com/office/drawing/2014/main" id="{5792D6A7-9982-4BF9-BA47-B064558D54C5}"/>
                </a:ext>
              </a:extLst>
            </p:cNvPr>
            <p:cNvSpPr/>
            <p:nvPr/>
          </p:nvSpPr>
          <p:spPr>
            <a:xfrm>
              <a:off x="867522" y="4274536"/>
              <a:ext cx="347824" cy="192701"/>
            </a:xfrm>
            <a:custGeom>
              <a:avLst/>
              <a:gdLst/>
              <a:ahLst/>
              <a:cxnLst/>
              <a:rect l="l" t="t" r="r" b="b"/>
              <a:pathLst>
                <a:path w="13310" h="7374" extrusionOk="0">
                  <a:moveTo>
                    <a:pt x="6655" y="1"/>
                  </a:moveTo>
                  <a:cubicBezTo>
                    <a:pt x="6609" y="1"/>
                    <a:pt x="6563" y="13"/>
                    <a:pt x="6520" y="37"/>
                  </a:cubicBezTo>
                  <a:lnTo>
                    <a:pt x="106" y="3595"/>
                  </a:lnTo>
                  <a:cubicBezTo>
                    <a:pt x="58" y="3614"/>
                    <a:pt x="29" y="3653"/>
                    <a:pt x="0" y="3691"/>
                  </a:cubicBezTo>
                  <a:lnTo>
                    <a:pt x="2433" y="5037"/>
                  </a:lnTo>
                  <a:lnTo>
                    <a:pt x="6655" y="7374"/>
                  </a:lnTo>
                  <a:lnTo>
                    <a:pt x="10876" y="5037"/>
                  </a:lnTo>
                  <a:lnTo>
                    <a:pt x="13309" y="3691"/>
                  </a:lnTo>
                  <a:cubicBezTo>
                    <a:pt x="13280" y="3653"/>
                    <a:pt x="13242" y="3614"/>
                    <a:pt x="13203" y="3595"/>
                  </a:cubicBezTo>
                  <a:lnTo>
                    <a:pt x="6789" y="37"/>
                  </a:lnTo>
                  <a:cubicBezTo>
                    <a:pt x="6746" y="13"/>
                    <a:pt x="6700" y="1"/>
                    <a:pt x="6655" y="1"/>
                  </a:cubicBezTo>
                  <a:close/>
                </a:path>
              </a:pathLst>
            </a:custGeom>
            <a:solidFill>
              <a:srgbClr val="AAB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9;p75">
              <a:extLst>
                <a:ext uri="{FF2B5EF4-FFF2-40B4-BE49-F238E27FC236}">
                  <a16:creationId xmlns:a16="http://schemas.microsoft.com/office/drawing/2014/main" id="{212DE575-57A9-4F3C-B254-0425D4710AF5}"/>
                </a:ext>
              </a:extLst>
            </p:cNvPr>
            <p:cNvSpPr/>
            <p:nvPr/>
          </p:nvSpPr>
          <p:spPr>
            <a:xfrm>
              <a:off x="1041407" y="4274484"/>
              <a:ext cx="173938" cy="131708"/>
            </a:xfrm>
            <a:custGeom>
              <a:avLst/>
              <a:gdLst/>
              <a:ahLst/>
              <a:cxnLst/>
              <a:rect l="l" t="t" r="r" b="b"/>
              <a:pathLst>
                <a:path w="6656" h="5040" extrusionOk="0">
                  <a:moveTo>
                    <a:pt x="1" y="1"/>
                  </a:moveTo>
                  <a:lnTo>
                    <a:pt x="1" y="2703"/>
                  </a:lnTo>
                  <a:lnTo>
                    <a:pt x="4222" y="5039"/>
                  </a:lnTo>
                  <a:lnTo>
                    <a:pt x="6655" y="3693"/>
                  </a:lnTo>
                  <a:cubicBezTo>
                    <a:pt x="6626" y="3655"/>
                    <a:pt x="6588" y="3616"/>
                    <a:pt x="6549" y="3597"/>
                  </a:cubicBezTo>
                  <a:lnTo>
                    <a:pt x="135" y="39"/>
                  </a:lnTo>
                  <a:cubicBezTo>
                    <a:pt x="97" y="20"/>
                    <a:pt x="49" y="1"/>
                    <a:pt x="1" y="1"/>
                  </a:cubicBez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0;p75">
              <a:extLst>
                <a:ext uri="{FF2B5EF4-FFF2-40B4-BE49-F238E27FC236}">
                  <a16:creationId xmlns:a16="http://schemas.microsoft.com/office/drawing/2014/main" id="{FE1C7750-1942-4DE7-AC5A-857BE5034E0B}"/>
                </a:ext>
              </a:extLst>
            </p:cNvPr>
            <p:cNvSpPr/>
            <p:nvPr/>
          </p:nvSpPr>
          <p:spPr>
            <a:xfrm>
              <a:off x="1041407" y="4405669"/>
              <a:ext cx="112866" cy="173650"/>
            </a:xfrm>
            <a:custGeom>
              <a:avLst/>
              <a:gdLst/>
              <a:ahLst/>
              <a:cxnLst/>
              <a:rect l="l" t="t" r="r" b="b"/>
              <a:pathLst>
                <a:path w="4319" h="6645" extrusionOk="0">
                  <a:moveTo>
                    <a:pt x="4280" y="0"/>
                  </a:moveTo>
                  <a:lnTo>
                    <a:pt x="1" y="2366"/>
                  </a:lnTo>
                  <a:lnTo>
                    <a:pt x="1" y="6645"/>
                  </a:lnTo>
                  <a:cubicBezTo>
                    <a:pt x="49" y="6645"/>
                    <a:pt x="97" y="6626"/>
                    <a:pt x="135" y="6606"/>
                  </a:cubicBezTo>
                  <a:lnTo>
                    <a:pt x="4165" y="4375"/>
                  </a:lnTo>
                  <a:cubicBezTo>
                    <a:pt x="4261" y="4318"/>
                    <a:pt x="4318" y="4222"/>
                    <a:pt x="4318" y="4116"/>
                  </a:cubicBezTo>
                  <a:lnTo>
                    <a:pt x="4318" y="144"/>
                  </a:lnTo>
                  <a:cubicBezTo>
                    <a:pt x="4318" y="96"/>
                    <a:pt x="4299" y="39"/>
                    <a:pt x="4280" y="0"/>
                  </a:cubicBezTo>
                  <a:close/>
                </a:path>
              </a:pathLst>
            </a:custGeom>
            <a:solidFill>
              <a:srgbClr val="223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691;p75">
              <a:extLst>
                <a:ext uri="{FF2B5EF4-FFF2-40B4-BE49-F238E27FC236}">
                  <a16:creationId xmlns:a16="http://schemas.microsoft.com/office/drawing/2014/main" id="{9D5203B1-43B0-48A4-9DC6-E45573C6FDDB}"/>
                </a:ext>
              </a:extLst>
            </p:cNvPr>
            <p:cNvSpPr/>
            <p:nvPr/>
          </p:nvSpPr>
          <p:spPr>
            <a:xfrm>
              <a:off x="928593" y="4405669"/>
              <a:ext cx="112840" cy="173415"/>
            </a:xfrm>
            <a:custGeom>
              <a:avLst/>
              <a:gdLst/>
              <a:ahLst/>
              <a:cxnLst/>
              <a:rect l="l" t="t" r="r" b="b"/>
              <a:pathLst>
                <a:path w="4318" h="6636" extrusionOk="0">
                  <a:moveTo>
                    <a:pt x="39" y="0"/>
                  </a:moveTo>
                  <a:cubicBezTo>
                    <a:pt x="10" y="39"/>
                    <a:pt x="0" y="96"/>
                    <a:pt x="0" y="144"/>
                  </a:cubicBezTo>
                  <a:lnTo>
                    <a:pt x="0" y="4116"/>
                  </a:lnTo>
                  <a:cubicBezTo>
                    <a:pt x="0" y="4222"/>
                    <a:pt x="58" y="4318"/>
                    <a:pt x="154" y="4375"/>
                  </a:cubicBezTo>
                  <a:lnTo>
                    <a:pt x="4183" y="6606"/>
                  </a:lnTo>
                  <a:cubicBezTo>
                    <a:pt x="4222" y="6626"/>
                    <a:pt x="4270" y="6635"/>
                    <a:pt x="4318" y="6635"/>
                  </a:cubicBezTo>
                  <a:lnTo>
                    <a:pt x="4318" y="23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692;p75">
              <a:extLst>
                <a:ext uri="{FF2B5EF4-FFF2-40B4-BE49-F238E27FC236}">
                  <a16:creationId xmlns:a16="http://schemas.microsoft.com/office/drawing/2014/main" id="{6CC0B5F4-2B5A-4E81-A732-FFF517B15AD1}"/>
                </a:ext>
              </a:extLst>
            </p:cNvPr>
            <p:cNvSpPr/>
            <p:nvPr/>
          </p:nvSpPr>
          <p:spPr>
            <a:xfrm>
              <a:off x="929848" y="4343657"/>
              <a:ext cx="223407" cy="123842"/>
            </a:xfrm>
            <a:custGeom>
              <a:avLst/>
              <a:gdLst/>
              <a:ahLst/>
              <a:cxnLst/>
              <a:rect l="l" t="t" r="r" b="b"/>
              <a:pathLst>
                <a:path w="8549" h="4739" extrusionOk="0">
                  <a:moveTo>
                    <a:pt x="4266" y="0"/>
                  </a:moveTo>
                  <a:cubicBezTo>
                    <a:pt x="4219" y="0"/>
                    <a:pt x="4174" y="12"/>
                    <a:pt x="4135" y="36"/>
                  </a:cubicBezTo>
                  <a:lnTo>
                    <a:pt x="106" y="2267"/>
                  </a:lnTo>
                  <a:cubicBezTo>
                    <a:pt x="58" y="2287"/>
                    <a:pt x="19" y="2325"/>
                    <a:pt x="0" y="2373"/>
                  </a:cubicBezTo>
                  <a:lnTo>
                    <a:pt x="4270" y="4739"/>
                  </a:lnTo>
                  <a:lnTo>
                    <a:pt x="8549" y="2373"/>
                  </a:lnTo>
                  <a:cubicBezTo>
                    <a:pt x="8520" y="2325"/>
                    <a:pt x="8482" y="2287"/>
                    <a:pt x="8434" y="2267"/>
                  </a:cubicBezTo>
                  <a:lnTo>
                    <a:pt x="7260" y="1613"/>
                  </a:lnTo>
                  <a:lnTo>
                    <a:pt x="4404" y="36"/>
                  </a:lnTo>
                  <a:cubicBezTo>
                    <a:pt x="4361" y="12"/>
                    <a:pt x="4313" y="0"/>
                    <a:pt x="4266" y="0"/>
                  </a:cubicBezTo>
                  <a:close/>
                </a:path>
              </a:pathLst>
            </a:custGeom>
            <a:solidFill>
              <a:srgbClr val="8D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693;p75">
              <a:extLst>
                <a:ext uri="{FF2B5EF4-FFF2-40B4-BE49-F238E27FC236}">
                  <a16:creationId xmlns:a16="http://schemas.microsoft.com/office/drawing/2014/main" id="{7E258950-9E2A-4D90-955D-CCFDF8E12AC8}"/>
                </a:ext>
              </a:extLst>
            </p:cNvPr>
            <p:cNvSpPr/>
            <p:nvPr/>
          </p:nvSpPr>
          <p:spPr>
            <a:xfrm>
              <a:off x="1112017" y="4497290"/>
              <a:ext cx="29896" cy="18972"/>
            </a:xfrm>
            <a:custGeom>
              <a:avLst/>
              <a:gdLst/>
              <a:ahLst/>
              <a:cxnLst/>
              <a:rect l="l" t="t" r="r" b="b"/>
              <a:pathLst>
                <a:path w="1144" h="726" extrusionOk="0">
                  <a:moveTo>
                    <a:pt x="827" y="1"/>
                  </a:moveTo>
                  <a:cubicBezTo>
                    <a:pt x="791" y="1"/>
                    <a:pt x="752" y="11"/>
                    <a:pt x="712" y="33"/>
                  </a:cubicBezTo>
                  <a:lnTo>
                    <a:pt x="203" y="321"/>
                  </a:lnTo>
                  <a:cubicBezTo>
                    <a:pt x="1" y="427"/>
                    <a:pt x="78" y="725"/>
                    <a:pt x="309" y="725"/>
                  </a:cubicBezTo>
                  <a:cubicBezTo>
                    <a:pt x="347" y="725"/>
                    <a:pt x="386" y="716"/>
                    <a:pt x="414" y="696"/>
                  </a:cubicBezTo>
                  <a:lnTo>
                    <a:pt x="924" y="417"/>
                  </a:lnTo>
                  <a:cubicBezTo>
                    <a:pt x="1144" y="295"/>
                    <a:pt x="1026" y="1"/>
                    <a:pt x="827" y="1"/>
                  </a:cubicBezTo>
                  <a:close/>
                </a:path>
              </a:pathLst>
            </a:custGeom>
            <a:solidFill>
              <a:srgbClr val="8D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94;p75">
              <a:extLst>
                <a:ext uri="{FF2B5EF4-FFF2-40B4-BE49-F238E27FC236}">
                  <a16:creationId xmlns:a16="http://schemas.microsoft.com/office/drawing/2014/main" id="{68456AEF-01D3-496D-A5BE-105F94602701}"/>
                </a:ext>
              </a:extLst>
            </p:cNvPr>
            <p:cNvSpPr/>
            <p:nvPr/>
          </p:nvSpPr>
          <p:spPr>
            <a:xfrm>
              <a:off x="1112017" y="4481218"/>
              <a:ext cx="29896" cy="18946"/>
            </a:xfrm>
            <a:custGeom>
              <a:avLst/>
              <a:gdLst/>
              <a:ahLst/>
              <a:cxnLst/>
              <a:rect l="l" t="t" r="r" b="b"/>
              <a:pathLst>
                <a:path w="1144" h="725" extrusionOk="0">
                  <a:moveTo>
                    <a:pt x="827" y="1"/>
                  </a:moveTo>
                  <a:cubicBezTo>
                    <a:pt x="791" y="1"/>
                    <a:pt x="752" y="10"/>
                    <a:pt x="712" y="32"/>
                  </a:cubicBezTo>
                  <a:lnTo>
                    <a:pt x="203" y="311"/>
                  </a:lnTo>
                  <a:cubicBezTo>
                    <a:pt x="1" y="427"/>
                    <a:pt x="78" y="725"/>
                    <a:pt x="309" y="725"/>
                  </a:cubicBezTo>
                  <a:cubicBezTo>
                    <a:pt x="347" y="725"/>
                    <a:pt x="386" y="715"/>
                    <a:pt x="414" y="696"/>
                  </a:cubicBezTo>
                  <a:lnTo>
                    <a:pt x="924" y="407"/>
                  </a:lnTo>
                  <a:cubicBezTo>
                    <a:pt x="1144" y="293"/>
                    <a:pt x="1026" y="1"/>
                    <a:pt x="827" y="1"/>
                  </a:cubicBezTo>
                  <a:close/>
                </a:path>
              </a:pathLst>
            </a:custGeom>
            <a:solidFill>
              <a:srgbClr val="8D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05225-5441-4B1C-9FCB-EE9B6280A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24"/>
            <a:ext cx="9144000" cy="4396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63D79-4ABB-4510-85A5-2A4C43C88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07" r="21392"/>
          <a:stretch/>
        </p:blipFill>
        <p:spPr>
          <a:xfrm>
            <a:off x="6560820" y="1851715"/>
            <a:ext cx="2583180" cy="29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- a w Barcelonie...</a:t>
            </a:r>
            <a:endParaRPr dirty="0"/>
          </a:p>
        </p:txBody>
      </p:sp>
      <p:sp>
        <p:nvSpPr>
          <p:cNvPr id="369" name="Google Shape;369;p39"/>
          <p:cNvSpPr txBox="1">
            <a:spLocks noGrp="1"/>
          </p:cNvSpPr>
          <p:nvPr>
            <p:ph type="subTitle" idx="1"/>
          </p:nvPr>
        </p:nvSpPr>
        <p:spPr>
          <a:xfrm>
            <a:off x="981025" y="1982865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Odcedzanie ważnych informacji aby obliczyć potrzebne nam wartości.</a:t>
            </a:r>
            <a:endParaRPr dirty="0"/>
          </a:p>
        </p:txBody>
      </p:sp>
      <p:sp>
        <p:nvSpPr>
          <p:cNvPr id="370" name="Google Shape;370;p39"/>
          <p:cNvSpPr txBox="1">
            <a:spLocks noGrp="1"/>
          </p:cNvSpPr>
          <p:nvPr>
            <p:ph type="subTitle" idx="2"/>
          </p:nvPr>
        </p:nvSpPr>
        <p:spPr>
          <a:xfrm>
            <a:off x="1076570" y="1654990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Powierzchnie</a:t>
            </a:r>
            <a:endParaRPr dirty="0"/>
          </a:p>
        </p:txBody>
      </p:sp>
      <p:sp>
        <p:nvSpPr>
          <p:cNvPr id="371" name="Google Shape;371;p39"/>
          <p:cNvSpPr txBox="1">
            <a:spLocks noGrp="1"/>
          </p:cNvSpPr>
          <p:nvPr>
            <p:ph type="subTitle" idx="3"/>
          </p:nvPr>
        </p:nvSpPr>
        <p:spPr>
          <a:xfrm>
            <a:off x="981025" y="3729971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Zabytki, ciekawostki, poruszanie się po płaszczyźnie.</a:t>
            </a:r>
            <a:endParaRPr dirty="0"/>
          </a:p>
        </p:txBody>
      </p:sp>
      <p:sp>
        <p:nvSpPr>
          <p:cNvPr id="372" name="Google Shape;372;p39"/>
          <p:cNvSpPr txBox="1">
            <a:spLocks noGrp="1"/>
          </p:cNvSpPr>
          <p:nvPr>
            <p:ph type="subTitle" idx="4"/>
          </p:nvPr>
        </p:nvSpPr>
        <p:spPr>
          <a:xfrm>
            <a:off x="1076570" y="3402082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Współrzędne</a:t>
            </a:r>
            <a:endParaRPr dirty="0"/>
          </a:p>
        </p:txBody>
      </p:sp>
      <p:sp>
        <p:nvSpPr>
          <p:cNvPr id="373" name="Google Shape;373;p39"/>
          <p:cNvSpPr txBox="1">
            <a:spLocks noGrp="1"/>
          </p:cNvSpPr>
          <p:nvPr>
            <p:ph type="subTitle" idx="5"/>
          </p:nvPr>
        </p:nvSpPr>
        <p:spPr>
          <a:xfrm>
            <a:off x="3651375" y="1982865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Suma powierchni już wystąpiła w naszych zadaniach, czas na różnicę.</a:t>
            </a:r>
            <a:endParaRPr dirty="0"/>
          </a:p>
        </p:txBody>
      </p:sp>
      <p:sp>
        <p:nvSpPr>
          <p:cNvPr id="374" name="Google Shape;374;p39"/>
          <p:cNvSpPr txBox="1">
            <a:spLocks noGrp="1"/>
          </p:cNvSpPr>
          <p:nvPr>
            <p:ph type="subTitle" idx="6"/>
          </p:nvPr>
        </p:nvSpPr>
        <p:spPr>
          <a:xfrm>
            <a:off x="3749175" y="1654990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Różnica</a:t>
            </a:r>
            <a:endParaRPr dirty="0"/>
          </a:p>
        </p:txBody>
      </p:sp>
      <p:sp>
        <p:nvSpPr>
          <p:cNvPr id="375" name="Google Shape;375;p39"/>
          <p:cNvSpPr txBox="1">
            <a:spLocks noGrp="1"/>
          </p:cNvSpPr>
          <p:nvPr>
            <p:ph type="subTitle" idx="7"/>
          </p:nvPr>
        </p:nvSpPr>
        <p:spPr>
          <a:xfrm>
            <a:off x="3651375" y="3729971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Aby uczeń potrafił zobaczyć problem z różnych perspektyw.</a:t>
            </a:r>
            <a:endParaRPr dirty="0"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8"/>
          </p:nvPr>
        </p:nvSpPr>
        <p:spPr>
          <a:xfrm>
            <a:off x="3749175" y="3402082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Wyobraźnia 3D</a:t>
            </a:r>
            <a:endParaRPr dirty="0"/>
          </a:p>
        </p:txBody>
      </p:sp>
      <p:sp>
        <p:nvSpPr>
          <p:cNvPr id="377" name="Google Shape;377;p39"/>
          <p:cNvSpPr txBox="1">
            <a:spLocks noGrp="1"/>
          </p:cNvSpPr>
          <p:nvPr>
            <p:ph type="subTitle" idx="9"/>
          </p:nvPr>
        </p:nvSpPr>
        <p:spPr>
          <a:xfrm>
            <a:off x="6321725" y="1982865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Możemy zademonstrować inne sposoby na rozwiązanie problemów.</a:t>
            </a:r>
            <a:endParaRPr dirty="0"/>
          </a:p>
        </p:txBody>
      </p:sp>
      <p:sp>
        <p:nvSpPr>
          <p:cNvPr id="378" name="Google Shape;378;p39"/>
          <p:cNvSpPr txBox="1">
            <a:spLocks noGrp="1"/>
          </p:cNvSpPr>
          <p:nvPr>
            <p:ph type="subTitle" idx="13"/>
          </p:nvPr>
        </p:nvSpPr>
        <p:spPr>
          <a:xfrm>
            <a:off x="6419525" y="1654990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Podejścia</a:t>
            </a:r>
            <a:endParaRPr dirty="0"/>
          </a:p>
        </p:txBody>
      </p:sp>
      <p:sp>
        <p:nvSpPr>
          <p:cNvPr id="379" name="Google Shape;379;p39"/>
          <p:cNvSpPr txBox="1">
            <a:spLocks noGrp="1"/>
          </p:cNvSpPr>
          <p:nvPr>
            <p:ph type="subTitle" idx="14"/>
          </p:nvPr>
        </p:nvSpPr>
        <p:spPr>
          <a:xfrm>
            <a:off x="6321725" y="3729971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Na planie widzimy wszystko inaczej niż z poziomu ulicy.</a:t>
            </a:r>
            <a:endParaRPr dirty="0"/>
          </a:p>
        </p:txBody>
      </p:sp>
      <p:sp>
        <p:nvSpPr>
          <p:cNvPr id="380" name="Google Shape;380;p39"/>
          <p:cNvSpPr txBox="1">
            <a:spLocks noGrp="1"/>
          </p:cNvSpPr>
          <p:nvPr>
            <p:ph type="subTitle" idx="15"/>
          </p:nvPr>
        </p:nvSpPr>
        <p:spPr>
          <a:xfrm>
            <a:off x="6419525" y="3402082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Orientacja</a:t>
            </a:r>
            <a:endParaRPr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grpSp>
        <p:nvGrpSpPr>
          <p:cNvPr id="84" name="Google Shape;5555;p71">
            <a:extLst>
              <a:ext uri="{FF2B5EF4-FFF2-40B4-BE49-F238E27FC236}">
                <a16:creationId xmlns:a16="http://schemas.microsoft.com/office/drawing/2014/main" id="{DC77D636-EF4F-4218-A99A-1FF8C3DC3100}"/>
              </a:ext>
            </a:extLst>
          </p:cNvPr>
          <p:cNvGrpSpPr/>
          <p:nvPr/>
        </p:nvGrpSpPr>
        <p:grpSpPr>
          <a:xfrm>
            <a:off x="456108" y="1205279"/>
            <a:ext cx="556523" cy="564900"/>
            <a:chOff x="4179067" y="2811495"/>
            <a:chExt cx="286475" cy="274390"/>
          </a:xfrm>
        </p:grpSpPr>
        <p:sp>
          <p:nvSpPr>
            <p:cNvPr id="85" name="Google Shape;5556;p71">
              <a:extLst>
                <a:ext uri="{FF2B5EF4-FFF2-40B4-BE49-F238E27FC236}">
                  <a16:creationId xmlns:a16="http://schemas.microsoft.com/office/drawing/2014/main" id="{4D4A6223-3B6C-4394-9DFA-2D19BD33C481}"/>
                </a:ext>
              </a:extLst>
            </p:cNvPr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557;p71">
              <a:extLst>
                <a:ext uri="{FF2B5EF4-FFF2-40B4-BE49-F238E27FC236}">
                  <a16:creationId xmlns:a16="http://schemas.microsoft.com/office/drawing/2014/main" id="{1157589B-023F-42D9-9E7C-CBB87842D8F9}"/>
                </a:ext>
              </a:extLst>
            </p:cNvPr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B0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558;p71">
              <a:extLst>
                <a:ext uri="{FF2B5EF4-FFF2-40B4-BE49-F238E27FC236}">
                  <a16:creationId xmlns:a16="http://schemas.microsoft.com/office/drawing/2014/main" id="{5D428993-8C1E-44FD-AA49-90C8EE296173}"/>
                </a:ext>
              </a:extLst>
            </p:cNvPr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rgbClr val="A5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559;p71">
              <a:extLst>
                <a:ext uri="{FF2B5EF4-FFF2-40B4-BE49-F238E27FC236}">
                  <a16:creationId xmlns:a16="http://schemas.microsoft.com/office/drawing/2014/main" id="{D077FC60-F27C-4261-8D71-89945DFF6665}"/>
                </a:ext>
              </a:extLst>
            </p:cNvPr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560;p71">
              <a:extLst>
                <a:ext uri="{FF2B5EF4-FFF2-40B4-BE49-F238E27FC236}">
                  <a16:creationId xmlns:a16="http://schemas.microsoft.com/office/drawing/2014/main" id="{EE51BA2A-2E75-40C3-A5A7-BB4A0849049C}"/>
                </a:ext>
              </a:extLst>
            </p:cNvPr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rgbClr val="CBD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561;p71">
              <a:extLst>
                <a:ext uri="{FF2B5EF4-FFF2-40B4-BE49-F238E27FC236}">
                  <a16:creationId xmlns:a16="http://schemas.microsoft.com/office/drawing/2014/main" id="{143BFF1F-CFFD-4FC0-9606-2CF59042F0D8}"/>
                </a:ext>
              </a:extLst>
            </p:cNvPr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B3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562;p71">
              <a:extLst>
                <a:ext uri="{FF2B5EF4-FFF2-40B4-BE49-F238E27FC236}">
                  <a16:creationId xmlns:a16="http://schemas.microsoft.com/office/drawing/2014/main" id="{EC2C4B0E-9EAD-434B-A544-791902D5DD4F}"/>
                </a:ext>
              </a:extLst>
            </p:cNvPr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563;p71">
              <a:extLst>
                <a:ext uri="{FF2B5EF4-FFF2-40B4-BE49-F238E27FC236}">
                  <a16:creationId xmlns:a16="http://schemas.microsoft.com/office/drawing/2014/main" id="{8915DB9E-D524-4C5D-BE1C-B7D4C03F9CD3}"/>
                </a:ext>
              </a:extLst>
            </p:cNvPr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564;p71">
              <a:extLst>
                <a:ext uri="{FF2B5EF4-FFF2-40B4-BE49-F238E27FC236}">
                  <a16:creationId xmlns:a16="http://schemas.microsoft.com/office/drawing/2014/main" id="{65E3CC59-321A-4336-A2DA-9835D0AD7300}"/>
                </a:ext>
              </a:extLst>
            </p:cNvPr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9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4600;p69">
            <a:extLst>
              <a:ext uri="{FF2B5EF4-FFF2-40B4-BE49-F238E27FC236}">
                <a16:creationId xmlns:a16="http://schemas.microsoft.com/office/drawing/2014/main" id="{605B7172-6940-458A-B902-925E0B044668}"/>
              </a:ext>
            </a:extLst>
          </p:cNvPr>
          <p:cNvGrpSpPr/>
          <p:nvPr/>
        </p:nvGrpSpPr>
        <p:grpSpPr>
          <a:xfrm>
            <a:off x="7807714" y="996884"/>
            <a:ext cx="634656" cy="699982"/>
            <a:chOff x="5985650" y="2860025"/>
            <a:chExt cx="1396075" cy="1539775"/>
          </a:xfrm>
        </p:grpSpPr>
        <p:sp>
          <p:nvSpPr>
            <p:cNvPr id="128" name="Google Shape;4601;p69">
              <a:extLst>
                <a:ext uri="{FF2B5EF4-FFF2-40B4-BE49-F238E27FC236}">
                  <a16:creationId xmlns:a16="http://schemas.microsoft.com/office/drawing/2014/main" id="{CD95659A-A786-4134-92D9-A8105EDC9B34}"/>
                </a:ext>
              </a:extLst>
            </p:cNvPr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02;p69">
              <a:extLst>
                <a:ext uri="{FF2B5EF4-FFF2-40B4-BE49-F238E27FC236}">
                  <a16:creationId xmlns:a16="http://schemas.microsoft.com/office/drawing/2014/main" id="{10D85814-69B4-401D-A109-28AF314A023A}"/>
                </a:ext>
              </a:extLst>
            </p:cNvPr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03;p69">
              <a:extLst>
                <a:ext uri="{FF2B5EF4-FFF2-40B4-BE49-F238E27FC236}">
                  <a16:creationId xmlns:a16="http://schemas.microsoft.com/office/drawing/2014/main" id="{624D4458-240D-4145-8783-82BA3D30FBB3}"/>
                </a:ext>
              </a:extLst>
            </p:cNvPr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604;p69">
              <a:extLst>
                <a:ext uri="{FF2B5EF4-FFF2-40B4-BE49-F238E27FC236}">
                  <a16:creationId xmlns:a16="http://schemas.microsoft.com/office/drawing/2014/main" id="{12A6146E-19EB-494C-8875-C80FCFA9BEE9}"/>
                </a:ext>
              </a:extLst>
            </p:cNvPr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05;p69">
              <a:extLst>
                <a:ext uri="{FF2B5EF4-FFF2-40B4-BE49-F238E27FC236}">
                  <a16:creationId xmlns:a16="http://schemas.microsoft.com/office/drawing/2014/main" id="{223EA4AF-B326-48C7-B634-F7A4A48D7665}"/>
                </a:ext>
              </a:extLst>
            </p:cNvPr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06;p69">
              <a:extLst>
                <a:ext uri="{FF2B5EF4-FFF2-40B4-BE49-F238E27FC236}">
                  <a16:creationId xmlns:a16="http://schemas.microsoft.com/office/drawing/2014/main" id="{8D976885-A18F-44BE-80D1-2B8DD32B6A1D}"/>
                </a:ext>
              </a:extLst>
            </p:cNvPr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07;p69">
              <a:extLst>
                <a:ext uri="{FF2B5EF4-FFF2-40B4-BE49-F238E27FC236}">
                  <a16:creationId xmlns:a16="http://schemas.microsoft.com/office/drawing/2014/main" id="{E051DC39-2DFC-4791-809B-336B073A2D63}"/>
                </a:ext>
              </a:extLst>
            </p:cNvPr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08;p69">
              <a:extLst>
                <a:ext uri="{FF2B5EF4-FFF2-40B4-BE49-F238E27FC236}">
                  <a16:creationId xmlns:a16="http://schemas.microsoft.com/office/drawing/2014/main" id="{CBC6B859-A834-45C1-8F32-5331CAAE05A4}"/>
                </a:ext>
              </a:extLst>
            </p:cNvPr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09;p69">
              <a:extLst>
                <a:ext uri="{FF2B5EF4-FFF2-40B4-BE49-F238E27FC236}">
                  <a16:creationId xmlns:a16="http://schemas.microsoft.com/office/drawing/2014/main" id="{E9D0BF93-7FD8-4E7E-A4F9-1CB92F66BC20}"/>
                </a:ext>
              </a:extLst>
            </p:cNvPr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10;p69">
              <a:extLst>
                <a:ext uri="{FF2B5EF4-FFF2-40B4-BE49-F238E27FC236}">
                  <a16:creationId xmlns:a16="http://schemas.microsoft.com/office/drawing/2014/main" id="{EE757A25-3E38-425B-8D8A-CF6448C419A5}"/>
                </a:ext>
              </a:extLst>
            </p:cNvPr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11;p69">
              <a:extLst>
                <a:ext uri="{FF2B5EF4-FFF2-40B4-BE49-F238E27FC236}">
                  <a16:creationId xmlns:a16="http://schemas.microsoft.com/office/drawing/2014/main" id="{C3ACACB8-41F3-47CA-9F16-F88F9ED14CF8}"/>
                </a:ext>
              </a:extLst>
            </p:cNvPr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12;p69">
              <a:extLst>
                <a:ext uri="{FF2B5EF4-FFF2-40B4-BE49-F238E27FC236}">
                  <a16:creationId xmlns:a16="http://schemas.microsoft.com/office/drawing/2014/main" id="{BAE6F602-6361-44AF-9F13-830930A0C41D}"/>
                </a:ext>
              </a:extLst>
            </p:cNvPr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613;p69">
              <a:extLst>
                <a:ext uri="{FF2B5EF4-FFF2-40B4-BE49-F238E27FC236}">
                  <a16:creationId xmlns:a16="http://schemas.microsoft.com/office/drawing/2014/main" id="{0027C3D2-DD1D-4D3F-ADC6-CDFB7A5AFC81}"/>
                </a:ext>
              </a:extLst>
            </p:cNvPr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614;p69">
              <a:extLst>
                <a:ext uri="{FF2B5EF4-FFF2-40B4-BE49-F238E27FC236}">
                  <a16:creationId xmlns:a16="http://schemas.microsoft.com/office/drawing/2014/main" id="{B079C0B1-3FDF-48E5-9358-847AF4F0156B}"/>
                </a:ext>
              </a:extLst>
            </p:cNvPr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615;p69">
              <a:extLst>
                <a:ext uri="{FF2B5EF4-FFF2-40B4-BE49-F238E27FC236}">
                  <a16:creationId xmlns:a16="http://schemas.microsoft.com/office/drawing/2014/main" id="{3CED3A15-8822-4D3F-8AAE-8DEFDD011534}"/>
                </a:ext>
              </a:extLst>
            </p:cNvPr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616;p69">
              <a:extLst>
                <a:ext uri="{FF2B5EF4-FFF2-40B4-BE49-F238E27FC236}">
                  <a16:creationId xmlns:a16="http://schemas.microsoft.com/office/drawing/2014/main" id="{D195A66B-82BA-48EA-8A11-ACA183FE1B4A}"/>
                </a:ext>
              </a:extLst>
            </p:cNvPr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617;p69">
              <a:extLst>
                <a:ext uri="{FF2B5EF4-FFF2-40B4-BE49-F238E27FC236}">
                  <a16:creationId xmlns:a16="http://schemas.microsoft.com/office/drawing/2014/main" id="{6646BF80-227A-4A8B-92EA-F20F2646D804}"/>
                </a:ext>
              </a:extLst>
            </p:cNvPr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618;p69">
              <a:extLst>
                <a:ext uri="{FF2B5EF4-FFF2-40B4-BE49-F238E27FC236}">
                  <a16:creationId xmlns:a16="http://schemas.microsoft.com/office/drawing/2014/main" id="{7CED9BA9-8AB7-41B5-9202-507212525905}"/>
                </a:ext>
              </a:extLst>
            </p:cNvPr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619;p69">
              <a:extLst>
                <a:ext uri="{FF2B5EF4-FFF2-40B4-BE49-F238E27FC236}">
                  <a16:creationId xmlns:a16="http://schemas.microsoft.com/office/drawing/2014/main" id="{6CEA270B-B654-4D6F-AA06-5EB9897F01A9}"/>
                </a:ext>
              </a:extLst>
            </p:cNvPr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620;p69">
              <a:extLst>
                <a:ext uri="{FF2B5EF4-FFF2-40B4-BE49-F238E27FC236}">
                  <a16:creationId xmlns:a16="http://schemas.microsoft.com/office/drawing/2014/main" id="{E485F2DC-E827-48E2-A8D9-E5052BE47CB4}"/>
                </a:ext>
              </a:extLst>
            </p:cNvPr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621;p69">
              <a:extLst>
                <a:ext uri="{FF2B5EF4-FFF2-40B4-BE49-F238E27FC236}">
                  <a16:creationId xmlns:a16="http://schemas.microsoft.com/office/drawing/2014/main" id="{5F32BCE3-24BD-4DA7-9AA8-1B5A539F6F9A}"/>
                </a:ext>
              </a:extLst>
            </p:cNvPr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622;p69">
              <a:extLst>
                <a:ext uri="{FF2B5EF4-FFF2-40B4-BE49-F238E27FC236}">
                  <a16:creationId xmlns:a16="http://schemas.microsoft.com/office/drawing/2014/main" id="{C000BA20-C114-4A42-B154-CB07F29F7BB4}"/>
                </a:ext>
              </a:extLst>
            </p:cNvPr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623;p69">
              <a:extLst>
                <a:ext uri="{FF2B5EF4-FFF2-40B4-BE49-F238E27FC236}">
                  <a16:creationId xmlns:a16="http://schemas.microsoft.com/office/drawing/2014/main" id="{CB6876B1-CF2C-467D-A213-567D1ABEFEF1}"/>
                </a:ext>
              </a:extLst>
            </p:cNvPr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624;p69">
              <a:extLst>
                <a:ext uri="{FF2B5EF4-FFF2-40B4-BE49-F238E27FC236}">
                  <a16:creationId xmlns:a16="http://schemas.microsoft.com/office/drawing/2014/main" id="{23C10EDE-206B-4BF6-940F-F2C55E426B95}"/>
                </a:ext>
              </a:extLst>
            </p:cNvPr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625;p69">
              <a:extLst>
                <a:ext uri="{FF2B5EF4-FFF2-40B4-BE49-F238E27FC236}">
                  <a16:creationId xmlns:a16="http://schemas.microsoft.com/office/drawing/2014/main" id="{A9D430C2-E03C-4736-AF8C-97C9630A908D}"/>
                </a:ext>
              </a:extLst>
            </p:cNvPr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626;p69">
              <a:extLst>
                <a:ext uri="{FF2B5EF4-FFF2-40B4-BE49-F238E27FC236}">
                  <a16:creationId xmlns:a16="http://schemas.microsoft.com/office/drawing/2014/main" id="{31FF42D1-5E1C-46C1-9621-B7EB943EAFC1}"/>
                </a:ext>
              </a:extLst>
            </p:cNvPr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627;p69">
              <a:extLst>
                <a:ext uri="{FF2B5EF4-FFF2-40B4-BE49-F238E27FC236}">
                  <a16:creationId xmlns:a16="http://schemas.microsoft.com/office/drawing/2014/main" id="{C5667BF3-D9A7-40D3-8E4F-C35EB6FE0A94}"/>
                </a:ext>
              </a:extLst>
            </p:cNvPr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628;p69">
              <a:extLst>
                <a:ext uri="{FF2B5EF4-FFF2-40B4-BE49-F238E27FC236}">
                  <a16:creationId xmlns:a16="http://schemas.microsoft.com/office/drawing/2014/main" id="{49C35472-227C-4D4D-900D-24DE3E6A3C77}"/>
                </a:ext>
              </a:extLst>
            </p:cNvPr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629;p69">
              <a:extLst>
                <a:ext uri="{FF2B5EF4-FFF2-40B4-BE49-F238E27FC236}">
                  <a16:creationId xmlns:a16="http://schemas.microsoft.com/office/drawing/2014/main" id="{787D99B0-BDD5-4173-B2C3-A0970FD95AC5}"/>
                </a:ext>
              </a:extLst>
            </p:cNvPr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630;p69">
              <a:extLst>
                <a:ext uri="{FF2B5EF4-FFF2-40B4-BE49-F238E27FC236}">
                  <a16:creationId xmlns:a16="http://schemas.microsoft.com/office/drawing/2014/main" id="{149D16B3-923A-42D8-81F8-C8094E33E3DD}"/>
                </a:ext>
              </a:extLst>
            </p:cNvPr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631;p69">
              <a:extLst>
                <a:ext uri="{FF2B5EF4-FFF2-40B4-BE49-F238E27FC236}">
                  <a16:creationId xmlns:a16="http://schemas.microsoft.com/office/drawing/2014/main" id="{0DE59520-CC1A-431F-A443-ADD0FE2165A2}"/>
                </a:ext>
              </a:extLst>
            </p:cNvPr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632;p69">
              <a:extLst>
                <a:ext uri="{FF2B5EF4-FFF2-40B4-BE49-F238E27FC236}">
                  <a16:creationId xmlns:a16="http://schemas.microsoft.com/office/drawing/2014/main" id="{48A57A10-D3AA-4046-8D9D-A26D44A52581}"/>
                </a:ext>
              </a:extLst>
            </p:cNvPr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2044;p75">
            <a:extLst>
              <a:ext uri="{FF2B5EF4-FFF2-40B4-BE49-F238E27FC236}">
                <a16:creationId xmlns:a16="http://schemas.microsoft.com/office/drawing/2014/main" id="{8134CC9A-6E2F-4849-9579-E5A8A2F2A750}"/>
              </a:ext>
            </a:extLst>
          </p:cNvPr>
          <p:cNvGrpSpPr/>
          <p:nvPr/>
        </p:nvGrpSpPr>
        <p:grpSpPr>
          <a:xfrm>
            <a:off x="4312196" y="899702"/>
            <a:ext cx="508619" cy="583210"/>
            <a:chOff x="3105248" y="3348244"/>
            <a:chExt cx="305620" cy="366430"/>
          </a:xfrm>
        </p:grpSpPr>
        <p:sp>
          <p:nvSpPr>
            <p:cNvPr id="161" name="Google Shape;12045;p75">
              <a:extLst>
                <a:ext uri="{FF2B5EF4-FFF2-40B4-BE49-F238E27FC236}">
                  <a16:creationId xmlns:a16="http://schemas.microsoft.com/office/drawing/2014/main" id="{EFC1EF81-F8DC-4905-AB45-B3F7FE3C2D88}"/>
                </a:ext>
              </a:extLst>
            </p:cNvPr>
            <p:cNvSpPr/>
            <p:nvPr/>
          </p:nvSpPr>
          <p:spPr>
            <a:xfrm>
              <a:off x="3198750" y="3348244"/>
              <a:ext cx="99774" cy="238485"/>
            </a:xfrm>
            <a:custGeom>
              <a:avLst/>
              <a:gdLst/>
              <a:ahLst/>
              <a:cxnLst/>
              <a:rect l="l" t="t" r="r" b="b"/>
              <a:pathLst>
                <a:path w="3818" h="9126" extrusionOk="0">
                  <a:moveTo>
                    <a:pt x="1241" y="1"/>
                  </a:moveTo>
                  <a:cubicBezTo>
                    <a:pt x="1192" y="1"/>
                    <a:pt x="1143" y="13"/>
                    <a:pt x="1097" y="38"/>
                  </a:cubicBezTo>
                  <a:lnTo>
                    <a:pt x="1020" y="86"/>
                  </a:lnTo>
                  <a:cubicBezTo>
                    <a:pt x="327" y="490"/>
                    <a:pt x="0" y="1298"/>
                    <a:pt x="202" y="2077"/>
                  </a:cubicBezTo>
                  <a:lnTo>
                    <a:pt x="2106" y="9125"/>
                  </a:lnTo>
                  <a:lnTo>
                    <a:pt x="3818" y="8664"/>
                  </a:lnTo>
                  <a:lnTo>
                    <a:pt x="3587" y="7798"/>
                  </a:lnTo>
                  <a:lnTo>
                    <a:pt x="1597" y="394"/>
                  </a:lnTo>
                  <a:lnTo>
                    <a:pt x="1549" y="240"/>
                  </a:lnTo>
                  <a:cubicBezTo>
                    <a:pt x="1506" y="92"/>
                    <a:pt x="1376" y="1"/>
                    <a:pt x="1241" y="1"/>
                  </a:cubicBez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46;p75">
              <a:extLst>
                <a:ext uri="{FF2B5EF4-FFF2-40B4-BE49-F238E27FC236}">
                  <a16:creationId xmlns:a16="http://schemas.microsoft.com/office/drawing/2014/main" id="{EFE2EAE7-A50C-4ADF-AA01-AD9170998195}"/>
                </a:ext>
              </a:extLst>
            </p:cNvPr>
            <p:cNvSpPr/>
            <p:nvPr/>
          </p:nvSpPr>
          <p:spPr>
            <a:xfrm>
              <a:off x="3223366" y="3348244"/>
              <a:ext cx="69147" cy="208328"/>
            </a:xfrm>
            <a:custGeom>
              <a:avLst/>
              <a:gdLst/>
              <a:ahLst/>
              <a:cxnLst/>
              <a:rect l="l" t="t" r="r" b="b"/>
              <a:pathLst>
                <a:path w="2646" h="7972" extrusionOk="0">
                  <a:moveTo>
                    <a:pt x="289" y="1"/>
                  </a:moveTo>
                  <a:cubicBezTo>
                    <a:pt x="240" y="1"/>
                    <a:pt x="191" y="13"/>
                    <a:pt x="145" y="38"/>
                  </a:cubicBezTo>
                  <a:lnTo>
                    <a:pt x="68" y="86"/>
                  </a:lnTo>
                  <a:cubicBezTo>
                    <a:pt x="1" y="365"/>
                    <a:pt x="10" y="654"/>
                    <a:pt x="87" y="923"/>
                  </a:cubicBezTo>
                  <a:lnTo>
                    <a:pt x="1991" y="7972"/>
                  </a:lnTo>
                  <a:lnTo>
                    <a:pt x="2645" y="7798"/>
                  </a:lnTo>
                  <a:lnTo>
                    <a:pt x="645" y="404"/>
                  </a:lnTo>
                  <a:lnTo>
                    <a:pt x="597" y="240"/>
                  </a:lnTo>
                  <a:cubicBezTo>
                    <a:pt x="555" y="92"/>
                    <a:pt x="424" y="1"/>
                    <a:pt x="289" y="1"/>
                  </a:cubicBezTo>
                  <a:close/>
                </a:path>
              </a:pathLst>
            </a:custGeom>
            <a:solidFill>
              <a:srgbClr val="D9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047;p75">
              <a:extLst>
                <a:ext uri="{FF2B5EF4-FFF2-40B4-BE49-F238E27FC236}">
                  <a16:creationId xmlns:a16="http://schemas.microsoft.com/office/drawing/2014/main" id="{18429257-3A38-42D6-871F-C00C686DDEB7}"/>
                </a:ext>
              </a:extLst>
            </p:cNvPr>
            <p:cNvSpPr/>
            <p:nvPr/>
          </p:nvSpPr>
          <p:spPr>
            <a:xfrm>
              <a:off x="3224124" y="3348244"/>
              <a:ext cx="99277" cy="238485"/>
            </a:xfrm>
            <a:custGeom>
              <a:avLst/>
              <a:gdLst/>
              <a:ahLst/>
              <a:cxnLst/>
              <a:rect l="l" t="t" r="r" b="b"/>
              <a:pathLst>
                <a:path w="3799" h="9126" extrusionOk="0">
                  <a:moveTo>
                    <a:pt x="2580" y="1"/>
                  </a:moveTo>
                  <a:cubicBezTo>
                    <a:pt x="2442" y="1"/>
                    <a:pt x="2312" y="90"/>
                    <a:pt x="2270" y="231"/>
                  </a:cubicBezTo>
                  <a:lnTo>
                    <a:pt x="2222" y="394"/>
                  </a:lnTo>
                  <a:lnTo>
                    <a:pt x="1" y="8654"/>
                  </a:lnTo>
                  <a:lnTo>
                    <a:pt x="703" y="8847"/>
                  </a:lnTo>
                  <a:lnTo>
                    <a:pt x="1712" y="9125"/>
                  </a:lnTo>
                  <a:lnTo>
                    <a:pt x="3616" y="2077"/>
                  </a:lnTo>
                  <a:cubicBezTo>
                    <a:pt x="3799" y="1423"/>
                    <a:pt x="3587" y="731"/>
                    <a:pt x="3097" y="288"/>
                  </a:cubicBezTo>
                  <a:cubicBezTo>
                    <a:pt x="2982" y="192"/>
                    <a:pt x="2866" y="106"/>
                    <a:pt x="2732" y="38"/>
                  </a:cubicBezTo>
                  <a:cubicBezTo>
                    <a:pt x="2683" y="13"/>
                    <a:pt x="2631" y="1"/>
                    <a:pt x="2580" y="1"/>
                  </a:cubicBezTo>
                  <a:close/>
                </a:path>
              </a:pathLst>
            </a:cu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048;p75">
              <a:extLst>
                <a:ext uri="{FF2B5EF4-FFF2-40B4-BE49-F238E27FC236}">
                  <a16:creationId xmlns:a16="http://schemas.microsoft.com/office/drawing/2014/main" id="{92B12716-2874-495E-8FAF-FC2A357D0B13}"/>
                </a:ext>
              </a:extLst>
            </p:cNvPr>
            <p:cNvSpPr/>
            <p:nvPr/>
          </p:nvSpPr>
          <p:spPr>
            <a:xfrm>
              <a:off x="3242469" y="3355770"/>
              <a:ext cx="80697" cy="230959"/>
            </a:xfrm>
            <a:custGeom>
              <a:avLst/>
              <a:gdLst/>
              <a:ahLst/>
              <a:cxnLst/>
              <a:rect l="l" t="t" r="r" b="b"/>
              <a:pathLst>
                <a:path w="3088" h="8838" extrusionOk="0">
                  <a:moveTo>
                    <a:pt x="2385" y="0"/>
                  </a:moveTo>
                  <a:cubicBezTo>
                    <a:pt x="2318" y="39"/>
                    <a:pt x="2280" y="106"/>
                    <a:pt x="2260" y="173"/>
                  </a:cubicBezTo>
                  <a:lnTo>
                    <a:pt x="2212" y="337"/>
                  </a:lnTo>
                  <a:lnTo>
                    <a:pt x="1" y="8559"/>
                  </a:lnTo>
                  <a:lnTo>
                    <a:pt x="1010" y="8837"/>
                  </a:lnTo>
                  <a:lnTo>
                    <a:pt x="2914" y="1789"/>
                  </a:lnTo>
                  <a:cubicBezTo>
                    <a:pt x="3087" y="1135"/>
                    <a:pt x="2885" y="443"/>
                    <a:pt x="2385" y="0"/>
                  </a:cubicBezTo>
                  <a:close/>
                </a:path>
              </a:pathLst>
            </a:custGeom>
            <a:solidFill>
              <a:srgbClr val="D9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049;p75">
              <a:extLst>
                <a:ext uri="{FF2B5EF4-FFF2-40B4-BE49-F238E27FC236}">
                  <a16:creationId xmlns:a16="http://schemas.microsoft.com/office/drawing/2014/main" id="{D788F130-B4EA-49D3-AF99-95F2A3524910}"/>
                </a:ext>
              </a:extLst>
            </p:cNvPr>
            <p:cNvSpPr/>
            <p:nvPr/>
          </p:nvSpPr>
          <p:spPr>
            <a:xfrm>
              <a:off x="3235675" y="3503000"/>
              <a:ext cx="175192" cy="211255"/>
            </a:xfrm>
            <a:custGeom>
              <a:avLst/>
              <a:gdLst/>
              <a:ahLst/>
              <a:cxnLst/>
              <a:rect l="l" t="t" r="r" b="b"/>
              <a:pathLst>
                <a:path w="6704" h="8084" extrusionOk="0">
                  <a:moveTo>
                    <a:pt x="3920" y="4201"/>
                  </a:moveTo>
                  <a:cubicBezTo>
                    <a:pt x="3946" y="4201"/>
                    <a:pt x="3974" y="4202"/>
                    <a:pt x="4001" y="4204"/>
                  </a:cubicBezTo>
                  <a:cubicBezTo>
                    <a:pt x="4771" y="4242"/>
                    <a:pt x="5367" y="4896"/>
                    <a:pt x="5319" y="5665"/>
                  </a:cubicBezTo>
                  <a:cubicBezTo>
                    <a:pt x="5275" y="6470"/>
                    <a:pt x="4609" y="6979"/>
                    <a:pt x="3923" y="6979"/>
                  </a:cubicBezTo>
                  <a:cubicBezTo>
                    <a:pt x="3560" y="6979"/>
                    <a:pt x="3191" y="6837"/>
                    <a:pt x="2905" y="6521"/>
                  </a:cubicBezTo>
                  <a:cubicBezTo>
                    <a:pt x="2096" y="5618"/>
                    <a:pt x="2740" y="4201"/>
                    <a:pt x="3920" y="4201"/>
                  </a:cubicBezTo>
                  <a:close/>
                  <a:moveTo>
                    <a:pt x="979" y="0"/>
                  </a:moveTo>
                  <a:cubicBezTo>
                    <a:pt x="904" y="0"/>
                    <a:pt x="827" y="10"/>
                    <a:pt x="751" y="30"/>
                  </a:cubicBezTo>
                  <a:cubicBezTo>
                    <a:pt x="280" y="165"/>
                    <a:pt x="1" y="646"/>
                    <a:pt x="126" y="1126"/>
                  </a:cubicBezTo>
                  <a:lnTo>
                    <a:pt x="1520" y="6290"/>
                  </a:lnTo>
                  <a:cubicBezTo>
                    <a:pt x="1848" y="7376"/>
                    <a:pt x="2844" y="8084"/>
                    <a:pt x="3927" y="8084"/>
                  </a:cubicBezTo>
                  <a:cubicBezTo>
                    <a:pt x="4149" y="8084"/>
                    <a:pt x="4374" y="8054"/>
                    <a:pt x="4597" y="7992"/>
                  </a:cubicBezTo>
                  <a:cubicBezTo>
                    <a:pt x="5924" y="7617"/>
                    <a:pt x="6703" y="6261"/>
                    <a:pt x="6357" y="4934"/>
                  </a:cubicBezTo>
                  <a:lnTo>
                    <a:pt x="6357" y="4934"/>
                  </a:lnTo>
                  <a:lnTo>
                    <a:pt x="6357" y="4944"/>
                  </a:lnTo>
                  <a:cubicBezTo>
                    <a:pt x="6044" y="3788"/>
                    <a:pt x="5011" y="3079"/>
                    <a:pt x="3925" y="3079"/>
                  </a:cubicBezTo>
                  <a:cubicBezTo>
                    <a:pt x="3476" y="3079"/>
                    <a:pt x="3017" y="3201"/>
                    <a:pt x="2597" y="3463"/>
                  </a:cubicBezTo>
                  <a:lnTo>
                    <a:pt x="1838" y="655"/>
                  </a:lnTo>
                  <a:cubicBezTo>
                    <a:pt x="1733" y="260"/>
                    <a:pt x="1371" y="0"/>
                    <a:pt x="979" y="0"/>
                  </a:cubicBezTo>
                  <a:close/>
                </a:path>
              </a:pathLst>
            </a:custGeom>
            <a:solidFill>
              <a:srgbClr val="C5D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050;p75">
              <a:extLst>
                <a:ext uri="{FF2B5EF4-FFF2-40B4-BE49-F238E27FC236}">
                  <a16:creationId xmlns:a16="http://schemas.microsoft.com/office/drawing/2014/main" id="{A8D2D314-98EA-465D-989A-DE0280BC99A0}"/>
                </a:ext>
              </a:extLst>
            </p:cNvPr>
            <p:cNvSpPr/>
            <p:nvPr/>
          </p:nvSpPr>
          <p:spPr>
            <a:xfrm>
              <a:off x="3105248" y="3502739"/>
              <a:ext cx="181725" cy="211935"/>
            </a:xfrm>
            <a:custGeom>
              <a:avLst/>
              <a:gdLst/>
              <a:ahLst/>
              <a:cxnLst/>
              <a:rect l="l" t="t" r="r" b="b"/>
              <a:pathLst>
                <a:path w="6954" h="8110" extrusionOk="0">
                  <a:moveTo>
                    <a:pt x="3007" y="4212"/>
                  </a:moveTo>
                  <a:cubicBezTo>
                    <a:pt x="3127" y="4212"/>
                    <a:pt x="3250" y="4228"/>
                    <a:pt x="3376" y="4262"/>
                  </a:cubicBezTo>
                  <a:cubicBezTo>
                    <a:pt x="4117" y="4454"/>
                    <a:pt x="4559" y="5214"/>
                    <a:pt x="4367" y="5964"/>
                  </a:cubicBezTo>
                  <a:cubicBezTo>
                    <a:pt x="4184" y="6630"/>
                    <a:pt x="3602" y="6990"/>
                    <a:pt x="3017" y="6990"/>
                  </a:cubicBezTo>
                  <a:cubicBezTo>
                    <a:pt x="2554" y="6990"/>
                    <a:pt x="2090" y="6766"/>
                    <a:pt x="1819" y="6291"/>
                  </a:cubicBezTo>
                  <a:cubicBezTo>
                    <a:pt x="1268" y="5336"/>
                    <a:pt x="1995" y="4212"/>
                    <a:pt x="3007" y="4212"/>
                  </a:cubicBezTo>
                  <a:close/>
                  <a:moveTo>
                    <a:pt x="5975" y="1"/>
                  </a:moveTo>
                  <a:cubicBezTo>
                    <a:pt x="5583" y="1"/>
                    <a:pt x="5222" y="261"/>
                    <a:pt x="5117" y="656"/>
                  </a:cubicBezTo>
                  <a:lnTo>
                    <a:pt x="4357" y="3473"/>
                  </a:lnTo>
                  <a:cubicBezTo>
                    <a:pt x="3918" y="3196"/>
                    <a:pt x="3458" y="3073"/>
                    <a:pt x="3015" y="3073"/>
                  </a:cubicBezTo>
                  <a:cubicBezTo>
                    <a:pt x="1397" y="3073"/>
                    <a:pt x="1" y="4710"/>
                    <a:pt x="665" y="6483"/>
                  </a:cubicBezTo>
                  <a:cubicBezTo>
                    <a:pt x="1039" y="7464"/>
                    <a:pt x="1976" y="8110"/>
                    <a:pt x="3026" y="8110"/>
                  </a:cubicBezTo>
                  <a:cubicBezTo>
                    <a:pt x="3056" y="8110"/>
                    <a:pt x="3086" y="8109"/>
                    <a:pt x="3117" y="8108"/>
                  </a:cubicBezTo>
                  <a:cubicBezTo>
                    <a:pt x="4194" y="8060"/>
                    <a:pt x="5127" y="7339"/>
                    <a:pt x="5434" y="6300"/>
                  </a:cubicBezTo>
                  <a:lnTo>
                    <a:pt x="6829" y="1127"/>
                  </a:lnTo>
                  <a:cubicBezTo>
                    <a:pt x="6954" y="656"/>
                    <a:pt x="6665" y="175"/>
                    <a:pt x="6204" y="40"/>
                  </a:cubicBezTo>
                  <a:lnTo>
                    <a:pt x="6204" y="31"/>
                  </a:lnTo>
                  <a:cubicBezTo>
                    <a:pt x="6127" y="10"/>
                    <a:pt x="6051" y="1"/>
                    <a:pt x="5975" y="1"/>
                  </a:cubicBezTo>
                  <a:close/>
                </a:path>
              </a:pathLst>
            </a:custGeom>
            <a:solidFill>
              <a:srgbClr val="D1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051;p75">
              <a:extLst>
                <a:ext uri="{FF2B5EF4-FFF2-40B4-BE49-F238E27FC236}">
                  <a16:creationId xmlns:a16="http://schemas.microsoft.com/office/drawing/2014/main" id="{D78D83B1-B1D5-4187-B889-FC62F3073D61}"/>
                </a:ext>
              </a:extLst>
            </p:cNvPr>
            <p:cNvSpPr/>
            <p:nvPr/>
          </p:nvSpPr>
          <p:spPr>
            <a:xfrm>
              <a:off x="3253288" y="3522365"/>
              <a:ext cx="15836" cy="16124"/>
            </a:xfrm>
            <a:custGeom>
              <a:avLst/>
              <a:gdLst/>
              <a:ahLst/>
              <a:cxnLst/>
              <a:rect l="l" t="t" r="r" b="b"/>
              <a:pathLst>
                <a:path w="606" h="617" extrusionOk="0">
                  <a:moveTo>
                    <a:pt x="308" y="1"/>
                  </a:moveTo>
                  <a:cubicBezTo>
                    <a:pt x="135" y="1"/>
                    <a:pt x="0" y="145"/>
                    <a:pt x="0" y="308"/>
                  </a:cubicBezTo>
                  <a:cubicBezTo>
                    <a:pt x="0" y="472"/>
                    <a:pt x="135" y="616"/>
                    <a:pt x="308" y="616"/>
                  </a:cubicBezTo>
                  <a:cubicBezTo>
                    <a:pt x="471" y="616"/>
                    <a:pt x="606" y="472"/>
                    <a:pt x="606" y="308"/>
                  </a:cubicBezTo>
                  <a:cubicBezTo>
                    <a:pt x="606" y="145"/>
                    <a:pt x="471" y="1"/>
                    <a:pt x="308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5307;p77">
            <a:extLst>
              <a:ext uri="{FF2B5EF4-FFF2-40B4-BE49-F238E27FC236}">
                <a16:creationId xmlns:a16="http://schemas.microsoft.com/office/drawing/2014/main" id="{08E07140-1383-482E-97FB-5CF907359E5D}"/>
              </a:ext>
            </a:extLst>
          </p:cNvPr>
          <p:cNvGrpSpPr/>
          <p:nvPr/>
        </p:nvGrpSpPr>
        <p:grpSpPr>
          <a:xfrm>
            <a:off x="4321922" y="4461686"/>
            <a:ext cx="623856" cy="564899"/>
            <a:chOff x="873898" y="1512377"/>
            <a:chExt cx="398127" cy="353457"/>
          </a:xfrm>
        </p:grpSpPr>
        <p:sp>
          <p:nvSpPr>
            <p:cNvPr id="169" name="Google Shape;15308;p77">
              <a:extLst>
                <a:ext uri="{FF2B5EF4-FFF2-40B4-BE49-F238E27FC236}">
                  <a16:creationId xmlns:a16="http://schemas.microsoft.com/office/drawing/2014/main" id="{3E036F5E-780C-488B-83E1-7455CDACBD4A}"/>
                </a:ext>
              </a:extLst>
            </p:cNvPr>
            <p:cNvSpPr/>
            <p:nvPr/>
          </p:nvSpPr>
          <p:spPr>
            <a:xfrm>
              <a:off x="944652" y="1531671"/>
              <a:ext cx="76862" cy="64358"/>
            </a:xfrm>
            <a:custGeom>
              <a:avLst/>
              <a:gdLst/>
              <a:ahLst/>
              <a:cxnLst/>
              <a:rect l="l" t="t" r="r" b="b"/>
              <a:pathLst>
                <a:path w="2932" h="2455" extrusionOk="0">
                  <a:moveTo>
                    <a:pt x="1459" y="1"/>
                  </a:moveTo>
                  <a:cubicBezTo>
                    <a:pt x="651" y="1"/>
                    <a:pt x="1" y="549"/>
                    <a:pt x="1" y="1228"/>
                  </a:cubicBezTo>
                  <a:cubicBezTo>
                    <a:pt x="1" y="1906"/>
                    <a:pt x="651" y="2455"/>
                    <a:pt x="1459" y="2455"/>
                  </a:cubicBezTo>
                  <a:cubicBezTo>
                    <a:pt x="2282" y="2455"/>
                    <a:pt x="2931" y="1906"/>
                    <a:pt x="2931" y="1228"/>
                  </a:cubicBezTo>
                  <a:cubicBezTo>
                    <a:pt x="2931" y="549"/>
                    <a:pt x="2282" y="1"/>
                    <a:pt x="1459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309;p77">
              <a:extLst>
                <a:ext uri="{FF2B5EF4-FFF2-40B4-BE49-F238E27FC236}">
                  <a16:creationId xmlns:a16="http://schemas.microsoft.com/office/drawing/2014/main" id="{7DBFB578-DAFB-41C6-BF68-5D58FBD31877}"/>
                </a:ext>
              </a:extLst>
            </p:cNvPr>
            <p:cNvSpPr/>
            <p:nvPr/>
          </p:nvSpPr>
          <p:spPr>
            <a:xfrm>
              <a:off x="944285" y="1531671"/>
              <a:ext cx="51879" cy="64358"/>
            </a:xfrm>
            <a:custGeom>
              <a:avLst/>
              <a:gdLst/>
              <a:ahLst/>
              <a:cxnLst/>
              <a:rect l="l" t="t" r="r" b="b"/>
              <a:pathLst>
                <a:path w="1979" h="2455" extrusionOk="0">
                  <a:moveTo>
                    <a:pt x="1473" y="1"/>
                  </a:moveTo>
                  <a:cubicBezTo>
                    <a:pt x="665" y="1"/>
                    <a:pt x="1" y="549"/>
                    <a:pt x="1" y="1228"/>
                  </a:cubicBezTo>
                  <a:cubicBezTo>
                    <a:pt x="1" y="1906"/>
                    <a:pt x="665" y="2455"/>
                    <a:pt x="1473" y="2455"/>
                  </a:cubicBezTo>
                  <a:cubicBezTo>
                    <a:pt x="1646" y="2455"/>
                    <a:pt x="1805" y="2426"/>
                    <a:pt x="1978" y="2382"/>
                  </a:cubicBezTo>
                  <a:cubicBezTo>
                    <a:pt x="1401" y="2224"/>
                    <a:pt x="997" y="1762"/>
                    <a:pt x="997" y="1228"/>
                  </a:cubicBezTo>
                  <a:cubicBezTo>
                    <a:pt x="997" y="693"/>
                    <a:pt x="1401" y="246"/>
                    <a:pt x="1964" y="73"/>
                  </a:cubicBezTo>
                  <a:cubicBezTo>
                    <a:pt x="1805" y="29"/>
                    <a:pt x="1646" y="1"/>
                    <a:pt x="1473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310;p77">
              <a:extLst>
                <a:ext uri="{FF2B5EF4-FFF2-40B4-BE49-F238E27FC236}">
                  <a16:creationId xmlns:a16="http://schemas.microsoft.com/office/drawing/2014/main" id="{E993E46F-A841-4534-890C-8E555F528E9A}"/>
                </a:ext>
              </a:extLst>
            </p:cNvPr>
            <p:cNvSpPr/>
            <p:nvPr/>
          </p:nvSpPr>
          <p:spPr>
            <a:xfrm>
              <a:off x="899641" y="1563837"/>
              <a:ext cx="166911" cy="166911"/>
            </a:xfrm>
            <a:custGeom>
              <a:avLst/>
              <a:gdLst/>
              <a:ahLst/>
              <a:cxnLst/>
              <a:rect l="l" t="t" r="r" b="b"/>
              <a:pathLst>
                <a:path w="6367" h="6367" extrusionOk="0">
                  <a:moveTo>
                    <a:pt x="3176" y="1"/>
                  </a:moveTo>
                  <a:cubicBezTo>
                    <a:pt x="1415" y="1"/>
                    <a:pt x="0" y="1430"/>
                    <a:pt x="0" y="3191"/>
                  </a:cubicBezTo>
                  <a:cubicBezTo>
                    <a:pt x="0" y="4952"/>
                    <a:pt x="1415" y="6367"/>
                    <a:pt x="3176" y="6367"/>
                  </a:cubicBezTo>
                  <a:cubicBezTo>
                    <a:pt x="4937" y="6367"/>
                    <a:pt x="6366" y="4952"/>
                    <a:pt x="6366" y="3191"/>
                  </a:cubicBezTo>
                  <a:cubicBezTo>
                    <a:pt x="6366" y="1430"/>
                    <a:pt x="4937" y="1"/>
                    <a:pt x="317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311;p77">
              <a:extLst>
                <a:ext uri="{FF2B5EF4-FFF2-40B4-BE49-F238E27FC236}">
                  <a16:creationId xmlns:a16="http://schemas.microsoft.com/office/drawing/2014/main" id="{4A3D8EF8-1CB5-4999-85B7-5432054F8793}"/>
                </a:ext>
              </a:extLst>
            </p:cNvPr>
            <p:cNvSpPr/>
            <p:nvPr/>
          </p:nvSpPr>
          <p:spPr>
            <a:xfrm>
              <a:off x="933301" y="1563837"/>
              <a:ext cx="133618" cy="166911"/>
            </a:xfrm>
            <a:custGeom>
              <a:avLst/>
              <a:gdLst/>
              <a:ahLst/>
              <a:cxnLst/>
              <a:rect l="l" t="t" r="r" b="b"/>
              <a:pathLst>
                <a:path w="5097" h="6367" extrusionOk="0">
                  <a:moveTo>
                    <a:pt x="1930" y="1"/>
                  </a:moveTo>
                  <a:cubicBezTo>
                    <a:pt x="1759" y="1"/>
                    <a:pt x="1588" y="15"/>
                    <a:pt x="1416" y="44"/>
                  </a:cubicBezTo>
                  <a:cubicBezTo>
                    <a:pt x="160" y="275"/>
                    <a:pt x="1" y="2108"/>
                    <a:pt x="1271" y="2498"/>
                  </a:cubicBezTo>
                  <a:lnTo>
                    <a:pt x="1315" y="2498"/>
                  </a:lnTo>
                  <a:lnTo>
                    <a:pt x="1618" y="6352"/>
                  </a:lnTo>
                  <a:cubicBezTo>
                    <a:pt x="1719" y="6352"/>
                    <a:pt x="1805" y="6367"/>
                    <a:pt x="1892" y="6367"/>
                  </a:cubicBezTo>
                  <a:cubicBezTo>
                    <a:pt x="3653" y="6367"/>
                    <a:pt x="5082" y="4952"/>
                    <a:pt x="5082" y="3191"/>
                  </a:cubicBezTo>
                  <a:cubicBezTo>
                    <a:pt x="5097" y="2527"/>
                    <a:pt x="4895" y="1877"/>
                    <a:pt x="4505" y="1358"/>
                  </a:cubicBezTo>
                  <a:cubicBezTo>
                    <a:pt x="3911" y="504"/>
                    <a:pt x="2947" y="1"/>
                    <a:pt x="193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312;p77">
              <a:extLst>
                <a:ext uri="{FF2B5EF4-FFF2-40B4-BE49-F238E27FC236}">
                  <a16:creationId xmlns:a16="http://schemas.microsoft.com/office/drawing/2014/main" id="{D6411E60-917B-4BE7-8D99-F67FD55A8A08}"/>
                </a:ext>
              </a:extLst>
            </p:cNvPr>
            <p:cNvSpPr/>
            <p:nvPr/>
          </p:nvSpPr>
          <p:spPr>
            <a:xfrm>
              <a:off x="873898" y="1737145"/>
              <a:ext cx="218371" cy="128689"/>
            </a:xfrm>
            <a:custGeom>
              <a:avLst/>
              <a:gdLst/>
              <a:ahLst/>
              <a:cxnLst/>
              <a:rect l="l" t="t" r="r" b="b"/>
              <a:pathLst>
                <a:path w="8330" h="4909" extrusionOk="0">
                  <a:moveTo>
                    <a:pt x="2945" y="1"/>
                  </a:moveTo>
                  <a:lnTo>
                    <a:pt x="2945" y="1084"/>
                  </a:lnTo>
                  <a:cubicBezTo>
                    <a:pt x="2931" y="1271"/>
                    <a:pt x="2830" y="1445"/>
                    <a:pt x="2642" y="1531"/>
                  </a:cubicBezTo>
                  <a:lnTo>
                    <a:pt x="578" y="2441"/>
                  </a:lnTo>
                  <a:cubicBezTo>
                    <a:pt x="231" y="2599"/>
                    <a:pt x="1" y="2946"/>
                    <a:pt x="1" y="3336"/>
                  </a:cubicBezTo>
                  <a:lnTo>
                    <a:pt x="1" y="4664"/>
                  </a:lnTo>
                  <a:cubicBezTo>
                    <a:pt x="1" y="4794"/>
                    <a:pt x="102" y="4909"/>
                    <a:pt x="246" y="4909"/>
                  </a:cubicBezTo>
                  <a:lnTo>
                    <a:pt x="8084" y="4909"/>
                  </a:lnTo>
                  <a:cubicBezTo>
                    <a:pt x="8214" y="4909"/>
                    <a:pt x="8330" y="4794"/>
                    <a:pt x="8330" y="4664"/>
                  </a:cubicBezTo>
                  <a:lnTo>
                    <a:pt x="8330" y="3350"/>
                  </a:lnTo>
                  <a:cubicBezTo>
                    <a:pt x="8330" y="2960"/>
                    <a:pt x="8099" y="2599"/>
                    <a:pt x="7752" y="2441"/>
                  </a:cubicBezTo>
                  <a:lnTo>
                    <a:pt x="5688" y="1531"/>
                  </a:lnTo>
                  <a:cubicBezTo>
                    <a:pt x="5500" y="1445"/>
                    <a:pt x="5385" y="1271"/>
                    <a:pt x="5385" y="1084"/>
                  </a:cubicBezTo>
                  <a:lnTo>
                    <a:pt x="5385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313;p77">
              <a:extLst>
                <a:ext uri="{FF2B5EF4-FFF2-40B4-BE49-F238E27FC236}">
                  <a16:creationId xmlns:a16="http://schemas.microsoft.com/office/drawing/2014/main" id="{3351471A-3FC3-4D65-BDE1-8D77197F2175}"/>
                </a:ext>
              </a:extLst>
            </p:cNvPr>
            <p:cNvSpPr/>
            <p:nvPr/>
          </p:nvSpPr>
          <p:spPr>
            <a:xfrm>
              <a:off x="873898" y="1783702"/>
              <a:ext cx="218371" cy="82132"/>
            </a:xfrm>
            <a:custGeom>
              <a:avLst/>
              <a:gdLst/>
              <a:ahLst/>
              <a:cxnLst/>
              <a:rect l="l" t="t" r="r" b="b"/>
              <a:pathLst>
                <a:path w="8330" h="3133" extrusionOk="0">
                  <a:moveTo>
                    <a:pt x="2108" y="1"/>
                  </a:moveTo>
                  <a:lnTo>
                    <a:pt x="578" y="665"/>
                  </a:lnTo>
                  <a:cubicBezTo>
                    <a:pt x="231" y="823"/>
                    <a:pt x="1" y="1184"/>
                    <a:pt x="1" y="1574"/>
                  </a:cubicBezTo>
                  <a:lnTo>
                    <a:pt x="1" y="2888"/>
                  </a:lnTo>
                  <a:cubicBezTo>
                    <a:pt x="1" y="3018"/>
                    <a:pt x="102" y="3133"/>
                    <a:pt x="246" y="3133"/>
                  </a:cubicBezTo>
                  <a:lnTo>
                    <a:pt x="8084" y="3133"/>
                  </a:lnTo>
                  <a:cubicBezTo>
                    <a:pt x="8214" y="3133"/>
                    <a:pt x="8330" y="3018"/>
                    <a:pt x="8330" y="2888"/>
                  </a:cubicBezTo>
                  <a:lnTo>
                    <a:pt x="8330" y="1560"/>
                  </a:lnTo>
                  <a:cubicBezTo>
                    <a:pt x="8330" y="1170"/>
                    <a:pt x="8099" y="823"/>
                    <a:pt x="7752" y="665"/>
                  </a:cubicBezTo>
                  <a:lnTo>
                    <a:pt x="6222" y="1"/>
                  </a:lnTo>
                  <a:cubicBezTo>
                    <a:pt x="5861" y="946"/>
                    <a:pt x="5013" y="1419"/>
                    <a:pt x="4165" y="1419"/>
                  </a:cubicBezTo>
                  <a:cubicBezTo>
                    <a:pt x="3317" y="1419"/>
                    <a:pt x="2469" y="946"/>
                    <a:pt x="210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5314;p77">
              <a:extLst>
                <a:ext uri="{FF2B5EF4-FFF2-40B4-BE49-F238E27FC236}">
                  <a16:creationId xmlns:a16="http://schemas.microsoft.com/office/drawing/2014/main" id="{F0CBD70A-1D90-46E8-8E76-CF3BFC6F829F}"/>
                </a:ext>
              </a:extLst>
            </p:cNvPr>
            <p:cNvSpPr/>
            <p:nvPr/>
          </p:nvSpPr>
          <p:spPr>
            <a:xfrm>
              <a:off x="951101" y="1737145"/>
              <a:ext cx="63965" cy="25769"/>
            </a:xfrm>
            <a:custGeom>
              <a:avLst/>
              <a:gdLst/>
              <a:ahLst/>
              <a:cxnLst/>
              <a:rect l="l" t="t" r="r" b="b"/>
              <a:pathLst>
                <a:path w="2440" h="983" extrusionOk="0">
                  <a:moveTo>
                    <a:pt x="0" y="1"/>
                  </a:moveTo>
                  <a:lnTo>
                    <a:pt x="0" y="723"/>
                  </a:lnTo>
                  <a:cubicBezTo>
                    <a:pt x="383" y="896"/>
                    <a:pt x="798" y="983"/>
                    <a:pt x="1215" y="983"/>
                  </a:cubicBezTo>
                  <a:cubicBezTo>
                    <a:pt x="1632" y="983"/>
                    <a:pt x="2050" y="896"/>
                    <a:pt x="2440" y="723"/>
                  </a:cubicBezTo>
                  <a:lnTo>
                    <a:pt x="2440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5315;p77">
              <a:extLst>
                <a:ext uri="{FF2B5EF4-FFF2-40B4-BE49-F238E27FC236}">
                  <a16:creationId xmlns:a16="http://schemas.microsoft.com/office/drawing/2014/main" id="{CCE5A6F0-66C5-40AA-898C-260E5030CF3E}"/>
                </a:ext>
              </a:extLst>
            </p:cNvPr>
            <p:cNvSpPr/>
            <p:nvPr/>
          </p:nvSpPr>
          <p:spPr>
            <a:xfrm>
              <a:off x="918542" y="1629191"/>
              <a:ext cx="128689" cy="120982"/>
            </a:xfrm>
            <a:custGeom>
              <a:avLst/>
              <a:gdLst/>
              <a:ahLst/>
              <a:cxnLst/>
              <a:rect l="l" t="t" r="r" b="b"/>
              <a:pathLst>
                <a:path w="4909" h="4615" extrusionOk="0">
                  <a:moveTo>
                    <a:pt x="1805" y="0"/>
                  </a:moveTo>
                  <a:cubicBezTo>
                    <a:pt x="1617" y="0"/>
                    <a:pt x="1447" y="98"/>
                    <a:pt x="1358" y="265"/>
                  </a:cubicBezTo>
                  <a:cubicBezTo>
                    <a:pt x="1098" y="784"/>
                    <a:pt x="694" y="1217"/>
                    <a:pt x="217" y="1549"/>
                  </a:cubicBezTo>
                  <a:cubicBezTo>
                    <a:pt x="88" y="1636"/>
                    <a:pt x="1" y="1780"/>
                    <a:pt x="15" y="1939"/>
                  </a:cubicBezTo>
                  <a:lnTo>
                    <a:pt x="15" y="2084"/>
                  </a:lnTo>
                  <a:cubicBezTo>
                    <a:pt x="15" y="3383"/>
                    <a:pt x="997" y="4523"/>
                    <a:pt x="2296" y="4610"/>
                  </a:cubicBezTo>
                  <a:cubicBezTo>
                    <a:pt x="2348" y="4613"/>
                    <a:pt x="2400" y="4615"/>
                    <a:pt x="2451" y="4615"/>
                  </a:cubicBezTo>
                  <a:cubicBezTo>
                    <a:pt x="3797" y="4615"/>
                    <a:pt x="4909" y="3533"/>
                    <a:pt x="4909" y="2170"/>
                  </a:cubicBezTo>
                  <a:lnTo>
                    <a:pt x="4909" y="1737"/>
                  </a:lnTo>
                  <a:cubicBezTo>
                    <a:pt x="4909" y="1521"/>
                    <a:pt x="4822" y="1319"/>
                    <a:pt x="4664" y="1189"/>
                  </a:cubicBezTo>
                  <a:cubicBezTo>
                    <a:pt x="4274" y="842"/>
                    <a:pt x="3393" y="236"/>
                    <a:pt x="1878" y="5"/>
                  </a:cubicBezTo>
                  <a:cubicBezTo>
                    <a:pt x="1853" y="2"/>
                    <a:pt x="1829" y="0"/>
                    <a:pt x="1805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5316;p77">
              <a:extLst>
                <a:ext uri="{FF2B5EF4-FFF2-40B4-BE49-F238E27FC236}">
                  <a16:creationId xmlns:a16="http://schemas.microsoft.com/office/drawing/2014/main" id="{3874056E-DD07-4A14-B96D-004768A25459}"/>
                </a:ext>
              </a:extLst>
            </p:cNvPr>
            <p:cNvSpPr/>
            <p:nvPr/>
          </p:nvSpPr>
          <p:spPr>
            <a:xfrm>
              <a:off x="918542" y="1629191"/>
              <a:ext cx="126042" cy="120484"/>
            </a:xfrm>
            <a:custGeom>
              <a:avLst/>
              <a:gdLst/>
              <a:ahLst/>
              <a:cxnLst/>
              <a:rect l="l" t="t" r="r" b="b"/>
              <a:pathLst>
                <a:path w="4808" h="4596" extrusionOk="0">
                  <a:moveTo>
                    <a:pt x="1805" y="0"/>
                  </a:moveTo>
                  <a:cubicBezTo>
                    <a:pt x="1617" y="0"/>
                    <a:pt x="1447" y="98"/>
                    <a:pt x="1358" y="265"/>
                  </a:cubicBezTo>
                  <a:cubicBezTo>
                    <a:pt x="1315" y="351"/>
                    <a:pt x="1257" y="452"/>
                    <a:pt x="1213" y="525"/>
                  </a:cubicBezTo>
                  <a:cubicBezTo>
                    <a:pt x="954" y="929"/>
                    <a:pt x="607" y="1275"/>
                    <a:pt x="217" y="1535"/>
                  </a:cubicBezTo>
                  <a:cubicBezTo>
                    <a:pt x="88" y="1636"/>
                    <a:pt x="15" y="1780"/>
                    <a:pt x="15" y="1939"/>
                  </a:cubicBezTo>
                  <a:lnTo>
                    <a:pt x="15" y="2084"/>
                  </a:lnTo>
                  <a:cubicBezTo>
                    <a:pt x="1" y="3339"/>
                    <a:pt x="910" y="4408"/>
                    <a:pt x="2166" y="4595"/>
                  </a:cubicBezTo>
                  <a:cubicBezTo>
                    <a:pt x="1719" y="4133"/>
                    <a:pt x="1473" y="3527"/>
                    <a:pt x="1488" y="2906"/>
                  </a:cubicBezTo>
                  <a:lnTo>
                    <a:pt x="1488" y="1362"/>
                  </a:lnTo>
                  <a:cubicBezTo>
                    <a:pt x="1473" y="1102"/>
                    <a:pt x="1675" y="900"/>
                    <a:pt x="1921" y="871"/>
                  </a:cubicBezTo>
                  <a:cubicBezTo>
                    <a:pt x="2104" y="852"/>
                    <a:pt x="2288" y="843"/>
                    <a:pt x="2472" y="843"/>
                  </a:cubicBezTo>
                  <a:cubicBezTo>
                    <a:pt x="3272" y="843"/>
                    <a:pt x="4069" y="1019"/>
                    <a:pt x="4808" y="1347"/>
                  </a:cubicBezTo>
                  <a:cubicBezTo>
                    <a:pt x="4765" y="1290"/>
                    <a:pt x="4721" y="1232"/>
                    <a:pt x="4664" y="1189"/>
                  </a:cubicBezTo>
                  <a:cubicBezTo>
                    <a:pt x="4274" y="842"/>
                    <a:pt x="3393" y="236"/>
                    <a:pt x="1878" y="5"/>
                  </a:cubicBezTo>
                  <a:cubicBezTo>
                    <a:pt x="1853" y="2"/>
                    <a:pt x="1829" y="0"/>
                    <a:pt x="1805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317;p77">
              <a:extLst>
                <a:ext uri="{FF2B5EF4-FFF2-40B4-BE49-F238E27FC236}">
                  <a16:creationId xmlns:a16="http://schemas.microsoft.com/office/drawing/2014/main" id="{FB84F581-160F-4E74-A092-5547B7908E56}"/>
                </a:ext>
              </a:extLst>
            </p:cNvPr>
            <p:cNvSpPr/>
            <p:nvPr/>
          </p:nvSpPr>
          <p:spPr>
            <a:xfrm>
              <a:off x="873898" y="1804884"/>
              <a:ext cx="45064" cy="60950"/>
            </a:xfrm>
            <a:custGeom>
              <a:avLst/>
              <a:gdLst/>
              <a:ahLst/>
              <a:cxnLst/>
              <a:rect l="l" t="t" r="r" b="b"/>
              <a:pathLst>
                <a:path w="1719" h="2325" extrusionOk="0">
                  <a:moveTo>
                    <a:pt x="361" y="1"/>
                  </a:moveTo>
                  <a:cubicBezTo>
                    <a:pt x="130" y="174"/>
                    <a:pt x="1" y="463"/>
                    <a:pt x="1" y="752"/>
                  </a:cubicBezTo>
                  <a:lnTo>
                    <a:pt x="1" y="2080"/>
                  </a:lnTo>
                  <a:cubicBezTo>
                    <a:pt x="1" y="2210"/>
                    <a:pt x="116" y="2325"/>
                    <a:pt x="246" y="2325"/>
                  </a:cubicBezTo>
                  <a:lnTo>
                    <a:pt x="1718" y="2325"/>
                  </a:lnTo>
                  <a:lnTo>
                    <a:pt x="1718" y="1647"/>
                  </a:lnTo>
                  <a:cubicBezTo>
                    <a:pt x="1718" y="1444"/>
                    <a:pt x="1632" y="1257"/>
                    <a:pt x="1502" y="1127"/>
                  </a:cubicBezTo>
                  <a:lnTo>
                    <a:pt x="361" y="1"/>
                  </a:ln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5318;p77">
              <a:extLst>
                <a:ext uri="{FF2B5EF4-FFF2-40B4-BE49-F238E27FC236}">
                  <a16:creationId xmlns:a16="http://schemas.microsoft.com/office/drawing/2014/main" id="{F7B8BA6C-C990-4310-9646-922C788229ED}"/>
                </a:ext>
              </a:extLst>
            </p:cNvPr>
            <p:cNvSpPr/>
            <p:nvPr/>
          </p:nvSpPr>
          <p:spPr>
            <a:xfrm>
              <a:off x="1047205" y="1804884"/>
              <a:ext cx="45064" cy="60950"/>
            </a:xfrm>
            <a:custGeom>
              <a:avLst/>
              <a:gdLst/>
              <a:ahLst/>
              <a:cxnLst/>
              <a:rect l="l" t="t" r="r" b="b"/>
              <a:pathLst>
                <a:path w="1719" h="2325" extrusionOk="0">
                  <a:moveTo>
                    <a:pt x="1358" y="1"/>
                  </a:moveTo>
                  <a:lnTo>
                    <a:pt x="218" y="1127"/>
                  </a:lnTo>
                  <a:cubicBezTo>
                    <a:pt x="73" y="1271"/>
                    <a:pt x="1" y="1459"/>
                    <a:pt x="1" y="1647"/>
                  </a:cubicBezTo>
                  <a:lnTo>
                    <a:pt x="1" y="2325"/>
                  </a:lnTo>
                  <a:lnTo>
                    <a:pt x="1473" y="2325"/>
                  </a:lnTo>
                  <a:cubicBezTo>
                    <a:pt x="1603" y="2325"/>
                    <a:pt x="1719" y="2210"/>
                    <a:pt x="1719" y="2080"/>
                  </a:cubicBezTo>
                  <a:lnTo>
                    <a:pt x="1719" y="752"/>
                  </a:lnTo>
                  <a:cubicBezTo>
                    <a:pt x="1719" y="463"/>
                    <a:pt x="1574" y="174"/>
                    <a:pt x="1358" y="1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5319;p77">
              <a:extLst>
                <a:ext uri="{FF2B5EF4-FFF2-40B4-BE49-F238E27FC236}">
                  <a16:creationId xmlns:a16="http://schemas.microsoft.com/office/drawing/2014/main" id="{80612898-976F-4CF7-B75B-D4C089568A21}"/>
                </a:ext>
              </a:extLst>
            </p:cNvPr>
            <p:cNvSpPr/>
            <p:nvPr/>
          </p:nvSpPr>
          <p:spPr>
            <a:xfrm>
              <a:off x="1092243" y="1531671"/>
              <a:ext cx="179782" cy="188224"/>
            </a:xfrm>
            <a:custGeom>
              <a:avLst/>
              <a:gdLst/>
              <a:ahLst/>
              <a:cxnLst/>
              <a:rect l="l" t="t" r="r" b="b"/>
              <a:pathLst>
                <a:path w="6858" h="7180" extrusionOk="0">
                  <a:moveTo>
                    <a:pt x="737" y="1"/>
                  </a:moveTo>
                  <a:cubicBezTo>
                    <a:pt x="333" y="1"/>
                    <a:pt x="1" y="333"/>
                    <a:pt x="1" y="737"/>
                  </a:cubicBezTo>
                  <a:lnTo>
                    <a:pt x="1" y="4663"/>
                  </a:lnTo>
                  <a:cubicBezTo>
                    <a:pt x="1" y="5067"/>
                    <a:pt x="333" y="5399"/>
                    <a:pt x="737" y="5399"/>
                  </a:cubicBezTo>
                  <a:lnTo>
                    <a:pt x="1473" y="5399"/>
                  </a:lnTo>
                  <a:lnTo>
                    <a:pt x="1069" y="7031"/>
                  </a:lnTo>
                  <a:cubicBezTo>
                    <a:pt x="1047" y="7109"/>
                    <a:pt x="1111" y="7179"/>
                    <a:pt x="1189" y="7179"/>
                  </a:cubicBezTo>
                  <a:cubicBezTo>
                    <a:pt x="1211" y="7179"/>
                    <a:pt x="1234" y="7173"/>
                    <a:pt x="1257" y="7161"/>
                  </a:cubicBezTo>
                  <a:lnTo>
                    <a:pt x="3682" y="5399"/>
                  </a:lnTo>
                  <a:lnTo>
                    <a:pt x="6121" y="5399"/>
                  </a:lnTo>
                  <a:cubicBezTo>
                    <a:pt x="6526" y="5399"/>
                    <a:pt x="6858" y="5067"/>
                    <a:pt x="6858" y="4663"/>
                  </a:cubicBezTo>
                  <a:lnTo>
                    <a:pt x="6858" y="737"/>
                  </a:lnTo>
                  <a:cubicBezTo>
                    <a:pt x="6858" y="333"/>
                    <a:pt x="6540" y="1"/>
                    <a:pt x="6121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5320;p77">
              <a:extLst>
                <a:ext uri="{FF2B5EF4-FFF2-40B4-BE49-F238E27FC236}">
                  <a16:creationId xmlns:a16="http://schemas.microsoft.com/office/drawing/2014/main" id="{059B9D65-024E-4B5B-9E37-5D2E7EA6B663}"/>
                </a:ext>
              </a:extLst>
            </p:cNvPr>
            <p:cNvSpPr/>
            <p:nvPr/>
          </p:nvSpPr>
          <p:spPr>
            <a:xfrm>
              <a:off x="1117986" y="1531671"/>
              <a:ext cx="141168" cy="96497"/>
            </a:xfrm>
            <a:custGeom>
              <a:avLst/>
              <a:gdLst/>
              <a:ahLst/>
              <a:cxnLst/>
              <a:rect l="l" t="t" r="r" b="b"/>
              <a:pathLst>
                <a:path w="5385" h="3681" extrusionOk="0">
                  <a:moveTo>
                    <a:pt x="332" y="1"/>
                  </a:moveTo>
                  <a:cubicBezTo>
                    <a:pt x="116" y="376"/>
                    <a:pt x="0" y="795"/>
                    <a:pt x="0" y="1228"/>
                  </a:cubicBezTo>
                  <a:cubicBezTo>
                    <a:pt x="0" y="2620"/>
                    <a:pt x="1135" y="3681"/>
                    <a:pt x="2446" y="3681"/>
                  </a:cubicBezTo>
                  <a:cubicBezTo>
                    <a:pt x="2658" y="3681"/>
                    <a:pt x="2873" y="3653"/>
                    <a:pt x="3090" y="3595"/>
                  </a:cubicBezTo>
                  <a:cubicBezTo>
                    <a:pt x="4634" y="3176"/>
                    <a:pt x="5385" y="1401"/>
                    <a:pt x="4576" y="1"/>
                  </a:cubicBezTo>
                  <a:close/>
                </a:path>
              </a:pathLst>
            </a:custGeom>
            <a:solidFill>
              <a:srgbClr val="F6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321;p77">
              <a:extLst>
                <a:ext uri="{FF2B5EF4-FFF2-40B4-BE49-F238E27FC236}">
                  <a16:creationId xmlns:a16="http://schemas.microsoft.com/office/drawing/2014/main" id="{5324289F-DDD5-45D7-AB70-2E690998E144}"/>
                </a:ext>
              </a:extLst>
            </p:cNvPr>
            <p:cNvSpPr/>
            <p:nvPr/>
          </p:nvSpPr>
          <p:spPr>
            <a:xfrm>
              <a:off x="1175501" y="1628064"/>
              <a:ext cx="13265" cy="25874"/>
            </a:xfrm>
            <a:custGeom>
              <a:avLst/>
              <a:gdLst/>
              <a:ahLst/>
              <a:cxnLst/>
              <a:rect l="l" t="t" r="r" b="b"/>
              <a:pathLst>
                <a:path w="506" h="987" extrusionOk="0">
                  <a:moveTo>
                    <a:pt x="260" y="1"/>
                  </a:moveTo>
                  <a:cubicBezTo>
                    <a:pt x="138" y="1"/>
                    <a:pt x="15" y="84"/>
                    <a:pt x="15" y="250"/>
                  </a:cubicBezTo>
                  <a:lnTo>
                    <a:pt x="15" y="741"/>
                  </a:lnTo>
                  <a:cubicBezTo>
                    <a:pt x="1" y="871"/>
                    <a:pt x="116" y="986"/>
                    <a:pt x="260" y="986"/>
                  </a:cubicBezTo>
                  <a:cubicBezTo>
                    <a:pt x="390" y="986"/>
                    <a:pt x="491" y="871"/>
                    <a:pt x="506" y="741"/>
                  </a:cubicBezTo>
                  <a:lnTo>
                    <a:pt x="506" y="250"/>
                  </a:lnTo>
                  <a:cubicBezTo>
                    <a:pt x="506" y="84"/>
                    <a:pt x="383" y="1"/>
                    <a:pt x="260" y="1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322;p77">
              <a:extLst>
                <a:ext uri="{FF2B5EF4-FFF2-40B4-BE49-F238E27FC236}">
                  <a16:creationId xmlns:a16="http://schemas.microsoft.com/office/drawing/2014/main" id="{858192D2-66C8-4F5C-B6E1-7E0C78236E91}"/>
                </a:ext>
              </a:extLst>
            </p:cNvPr>
            <p:cNvSpPr/>
            <p:nvPr/>
          </p:nvSpPr>
          <p:spPr>
            <a:xfrm>
              <a:off x="1130857" y="1512377"/>
              <a:ext cx="102579" cy="102946"/>
            </a:xfrm>
            <a:custGeom>
              <a:avLst/>
              <a:gdLst/>
              <a:ahLst/>
              <a:cxnLst/>
              <a:rect l="l" t="t" r="r" b="b"/>
              <a:pathLst>
                <a:path w="3913" h="3927" extrusionOk="0">
                  <a:moveTo>
                    <a:pt x="1963" y="0"/>
                  </a:moveTo>
                  <a:cubicBezTo>
                    <a:pt x="881" y="0"/>
                    <a:pt x="0" y="881"/>
                    <a:pt x="0" y="1964"/>
                  </a:cubicBezTo>
                  <a:cubicBezTo>
                    <a:pt x="0" y="3046"/>
                    <a:pt x="881" y="3927"/>
                    <a:pt x="1963" y="3927"/>
                  </a:cubicBezTo>
                  <a:cubicBezTo>
                    <a:pt x="3046" y="3927"/>
                    <a:pt x="3912" y="3046"/>
                    <a:pt x="3912" y="1964"/>
                  </a:cubicBezTo>
                  <a:cubicBezTo>
                    <a:pt x="3912" y="881"/>
                    <a:pt x="3046" y="0"/>
                    <a:pt x="1963" y="0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323;p77">
              <a:extLst>
                <a:ext uri="{FF2B5EF4-FFF2-40B4-BE49-F238E27FC236}">
                  <a16:creationId xmlns:a16="http://schemas.microsoft.com/office/drawing/2014/main" id="{36AC6F32-233E-42A3-8509-20C6649DDEB1}"/>
                </a:ext>
              </a:extLst>
            </p:cNvPr>
            <p:cNvSpPr/>
            <p:nvPr/>
          </p:nvSpPr>
          <p:spPr>
            <a:xfrm>
              <a:off x="1143729" y="1525249"/>
              <a:ext cx="77203" cy="77203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2" y="0"/>
                  </a:moveTo>
                  <a:cubicBezTo>
                    <a:pt x="650" y="0"/>
                    <a:pt x="0" y="664"/>
                    <a:pt x="0" y="1473"/>
                  </a:cubicBezTo>
                  <a:cubicBezTo>
                    <a:pt x="0" y="2281"/>
                    <a:pt x="650" y="2945"/>
                    <a:pt x="1472" y="2945"/>
                  </a:cubicBezTo>
                  <a:cubicBezTo>
                    <a:pt x="2281" y="2945"/>
                    <a:pt x="2945" y="2281"/>
                    <a:pt x="2945" y="1473"/>
                  </a:cubicBezTo>
                  <a:cubicBezTo>
                    <a:pt x="2945" y="664"/>
                    <a:pt x="2281" y="0"/>
                    <a:pt x="1472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324;p77">
              <a:extLst>
                <a:ext uri="{FF2B5EF4-FFF2-40B4-BE49-F238E27FC236}">
                  <a16:creationId xmlns:a16="http://schemas.microsoft.com/office/drawing/2014/main" id="{7539E678-E892-4525-83BE-83CE912177F7}"/>
                </a:ext>
              </a:extLst>
            </p:cNvPr>
            <p:cNvSpPr/>
            <p:nvPr/>
          </p:nvSpPr>
          <p:spPr>
            <a:xfrm>
              <a:off x="1155919" y="1557257"/>
              <a:ext cx="52535" cy="58066"/>
            </a:xfrm>
            <a:custGeom>
              <a:avLst/>
              <a:gdLst/>
              <a:ahLst/>
              <a:cxnLst/>
              <a:rect l="l" t="t" r="r" b="b"/>
              <a:pathLst>
                <a:path w="2004" h="2215" extrusionOk="0">
                  <a:moveTo>
                    <a:pt x="1736" y="1"/>
                  </a:moveTo>
                  <a:cubicBezTo>
                    <a:pt x="1625" y="1"/>
                    <a:pt x="1523" y="81"/>
                    <a:pt x="1498" y="194"/>
                  </a:cubicBezTo>
                  <a:lnTo>
                    <a:pt x="1484" y="237"/>
                  </a:lnTo>
                  <a:lnTo>
                    <a:pt x="517" y="237"/>
                  </a:lnTo>
                  <a:lnTo>
                    <a:pt x="502" y="194"/>
                  </a:lnTo>
                  <a:cubicBezTo>
                    <a:pt x="466" y="67"/>
                    <a:pt x="369" y="11"/>
                    <a:pt x="271" y="11"/>
                  </a:cubicBezTo>
                  <a:cubicBezTo>
                    <a:pt x="136" y="11"/>
                    <a:pt x="1" y="119"/>
                    <a:pt x="26" y="295"/>
                  </a:cubicBezTo>
                  <a:lnTo>
                    <a:pt x="430" y="2128"/>
                  </a:lnTo>
                  <a:cubicBezTo>
                    <a:pt x="603" y="2171"/>
                    <a:pt x="776" y="2200"/>
                    <a:pt x="950" y="2200"/>
                  </a:cubicBezTo>
                  <a:lnTo>
                    <a:pt x="632" y="742"/>
                  </a:lnTo>
                  <a:lnTo>
                    <a:pt x="1383" y="742"/>
                  </a:lnTo>
                  <a:lnTo>
                    <a:pt x="1051" y="2215"/>
                  </a:lnTo>
                  <a:cubicBezTo>
                    <a:pt x="1224" y="2200"/>
                    <a:pt x="1397" y="2171"/>
                    <a:pt x="1570" y="2128"/>
                  </a:cubicBezTo>
                  <a:lnTo>
                    <a:pt x="1975" y="309"/>
                  </a:lnTo>
                  <a:cubicBezTo>
                    <a:pt x="2003" y="165"/>
                    <a:pt x="1917" y="35"/>
                    <a:pt x="1787" y="6"/>
                  </a:cubicBezTo>
                  <a:cubicBezTo>
                    <a:pt x="1770" y="2"/>
                    <a:pt x="1753" y="1"/>
                    <a:pt x="17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325;p77">
              <a:extLst>
                <a:ext uri="{FF2B5EF4-FFF2-40B4-BE49-F238E27FC236}">
                  <a16:creationId xmlns:a16="http://schemas.microsoft.com/office/drawing/2014/main" id="{B15384B9-898D-49D9-B6DE-083820FEB977}"/>
                </a:ext>
              </a:extLst>
            </p:cNvPr>
            <p:cNvSpPr/>
            <p:nvPr/>
          </p:nvSpPr>
          <p:spPr>
            <a:xfrm>
              <a:off x="1163023" y="1611522"/>
              <a:ext cx="38615" cy="29544"/>
            </a:xfrm>
            <a:custGeom>
              <a:avLst/>
              <a:gdLst/>
              <a:ahLst/>
              <a:cxnLst/>
              <a:rect l="l" t="t" r="r" b="b"/>
              <a:pathLst>
                <a:path w="1473" h="1127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011"/>
                    <a:pt x="101" y="1126"/>
                    <a:pt x="246" y="1126"/>
                  </a:cubicBezTo>
                  <a:lnTo>
                    <a:pt x="1227" y="1126"/>
                  </a:lnTo>
                  <a:cubicBezTo>
                    <a:pt x="1357" y="1126"/>
                    <a:pt x="1473" y="1011"/>
                    <a:pt x="1473" y="881"/>
                  </a:cubicBezTo>
                  <a:lnTo>
                    <a:pt x="1473" y="0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326;p77">
              <a:extLst>
                <a:ext uri="{FF2B5EF4-FFF2-40B4-BE49-F238E27FC236}">
                  <a16:creationId xmlns:a16="http://schemas.microsoft.com/office/drawing/2014/main" id="{6CD76730-1A52-4EFC-A1CE-8BF5B4E26940}"/>
                </a:ext>
              </a:extLst>
            </p:cNvPr>
            <p:cNvSpPr/>
            <p:nvPr/>
          </p:nvSpPr>
          <p:spPr>
            <a:xfrm>
              <a:off x="1163023" y="1611522"/>
              <a:ext cx="19320" cy="29544"/>
            </a:xfrm>
            <a:custGeom>
              <a:avLst/>
              <a:gdLst/>
              <a:ahLst/>
              <a:cxnLst/>
              <a:rect l="l" t="t" r="r" b="b"/>
              <a:pathLst>
                <a:path w="737" h="1127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011"/>
                    <a:pt x="101" y="1126"/>
                    <a:pt x="246" y="1126"/>
                  </a:cubicBezTo>
                  <a:lnTo>
                    <a:pt x="736" y="1126"/>
                  </a:lnTo>
                  <a:cubicBezTo>
                    <a:pt x="592" y="1126"/>
                    <a:pt x="477" y="1011"/>
                    <a:pt x="491" y="881"/>
                  </a:cubicBezTo>
                  <a:lnTo>
                    <a:pt x="491" y="0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170;p66">
            <a:extLst>
              <a:ext uri="{FF2B5EF4-FFF2-40B4-BE49-F238E27FC236}">
                <a16:creationId xmlns:a16="http://schemas.microsoft.com/office/drawing/2014/main" id="{47D042B3-9584-4C2F-B567-07D35408256B}"/>
              </a:ext>
            </a:extLst>
          </p:cNvPr>
          <p:cNvSpPr/>
          <p:nvPr/>
        </p:nvSpPr>
        <p:spPr>
          <a:xfrm flipH="1">
            <a:off x="8131162" y="4144007"/>
            <a:ext cx="371874" cy="5649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9D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0256;p74">
            <a:extLst>
              <a:ext uri="{FF2B5EF4-FFF2-40B4-BE49-F238E27FC236}">
                <a16:creationId xmlns:a16="http://schemas.microsoft.com/office/drawing/2014/main" id="{BF224559-1F59-48A3-94D8-E45F65E490A3}"/>
              </a:ext>
            </a:extLst>
          </p:cNvPr>
          <p:cNvGrpSpPr/>
          <p:nvPr/>
        </p:nvGrpSpPr>
        <p:grpSpPr>
          <a:xfrm>
            <a:off x="371152" y="3664902"/>
            <a:ext cx="609723" cy="664396"/>
            <a:chOff x="3568234" y="3791410"/>
            <a:chExt cx="347501" cy="359284"/>
          </a:xfrm>
        </p:grpSpPr>
        <p:sp>
          <p:nvSpPr>
            <p:cNvPr id="191" name="Google Shape;10257;p74">
              <a:extLst>
                <a:ext uri="{FF2B5EF4-FFF2-40B4-BE49-F238E27FC236}">
                  <a16:creationId xmlns:a16="http://schemas.microsoft.com/office/drawing/2014/main" id="{526CD960-739C-41FF-8372-1779944EB0E2}"/>
                </a:ext>
              </a:extLst>
            </p:cNvPr>
            <p:cNvSpPr/>
            <p:nvPr/>
          </p:nvSpPr>
          <p:spPr>
            <a:xfrm>
              <a:off x="3657682" y="3791410"/>
              <a:ext cx="151899" cy="160750"/>
            </a:xfrm>
            <a:custGeom>
              <a:avLst/>
              <a:gdLst/>
              <a:ahLst/>
              <a:cxnLst/>
              <a:rect l="l" t="t" r="r" b="b"/>
              <a:pathLst>
                <a:path w="5801" h="6139" extrusionOk="0">
                  <a:moveTo>
                    <a:pt x="3210" y="1"/>
                  </a:moveTo>
                  <a:cubicBezTo>
                    <a:pt x="2700" y="1"/>
                    <a:pt x="2177" y="155"/>
                    <a:pt x="1708" y="498"/>
                  </a:cubicBezTo>
                  <a:cubicBezTo>
                    <a:pt x="0" y="1738"/>
                    <a:pt x="429" y="4390"/>
                    <a:pt x="2433" y="5039"/>
                  </a:cubicBezTo>
                  <a:lnTo>
                    <a:pt x="3024" y="6031"/>
                  </a:lnTo>
                  <a:cubicBezTo>
                    <a:pt x="3067" y="6103"/>
                    <a:pt x="3141" y="6139"/>
                    <a:pt x="3215" y="6139"/>
                  </a:cubicBezTo>
                  <a:cubicBezTo>
                    <a:pt x="3289" y="6139"/>
                    <a:pt x="3363" y="6103"/>
                    <a:pt x="3406" y="6031"/>
                  </a:cubicBezTo>
                  <a:lnTo>
                    <a:pt x="4007" y="5039"/>
                  </a:lnTo>
                  <a:cubicBezTo>
                    <a:pt x="5075" y="4696"/>
                    <a:pt x="5800" y="3703"/>
                    <a:pt x="5800" y="2587"/>
                  </a:cubicBezTo>
                  <a:cubicBezTo>
                    <a:pt x="5800" y="1062"/>
                    <a:pt x="4547" y="1"/>
                    <a:pt x="3210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258;p74">
              <a:extLst>
                <a:ext uri="{FF2B5EF4-FFF2-40B4-BE49-F238E27FC236}">
                  <a16:creationId xmlns:a16="http://schemas.microsoft.com/office/drawing/2014/main" id="{10E08C58-0D30-46DD-9266-3188AA6AE3A6}"/>
                </a:ext>
              </a:extLst>
            </p:cNvPr>
            <p:cNvSpPr/>
            <p:nvPr/>
          </p:nvSpPr>
          <p:spPr>
            <a:xfrm>
              <a:off x="3727858" y="3822413"/>
              <a:ext cx="48992" cy="48992"/>
            </a:xfrm>
            <a:custGeom>
              <a:avLst/>
              <a:gdLst/>
              <a:ahLst/>
              <a:cxnLst/>
              <a:rect l="l" t="t" r="r" b="b"/>
              <a:pathLst>
                <a:path w="1871" h="1871" extrusionOk="0">
                  <a:moveTo>
                    <a:pt x="936" y="1"/>
                  </a:moveTo>
                  <a:cubicBezTo>
                    <a:pt x="421" y="1"/>
                    <a:pt x="1" y="421"/>
                    <a:pt x="1" y="936"/>
                  </a:cubicBezTo>
                  <a:cubicBezTo>
                    <a:pt x="1" y="1451"/>
                    <a:pt x="421" y="1871"/>
                    <a:pt x="936" y="1871"/>
                  </a:cubicBezTo>
                  <a:cubicBezTo>
                    <a:pt x="1451" y="1871"/>
                    <a:pt x="1871" y="1451"/>
                    <a:pt x="1871" y="936"/>
                  </a:cubicBezTo>
                  <a:cubicBezTo>
                    <a:pt x="1871" y="421"/>
                    <a:pt x="1451" y="1"/>
                    <a:pt x="936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259;p74">
              <a:extLst>
                <a:ext uri="{FF2B5EF4-FFF2-40B4-BE49-F238E27FC236}">
                  <a16:creationId xmlns:a16="http://schemas.microsoft.com/office/drawing/2014/main" id="{B16E0E12-8C2A-4C82-8D49-CD81850EA857}"/>
                </a:ext>
              </a:extLst>
            </p:cNvPr>
            <p:cNvSpPr/>
            <p:nvPr/>
          </p:nvSpPr>
          <p:spPr>
            <a:xfrm>
              <a:off x="3710890" y="3816731"/>
              <a:ext cx="82823" cy="60173"/>
            </a:xfrm>
            <a:custGeom>
              <a:avLst/>
              <a:gdLst/>
              <a:ahLst/>
              <a:cxnLst/>
              <a:rect l="l" t="t" r="r" b="b"/>
              <a:pathLst>
                <a:path w="3163" h="2298" extrusionOk="0">
                  <a:moveTo>
                    <a:pt x="1584" y="428"/>
                  </a:moveTo>
                  <a:cubicBezTo>
                    <a:pt x="1784" y="428"/>
                    <a:pt x="1965" y="504"/>
                    <a:pt x="2099" y="638"/>
                  </a:cubicBezTo>
                  <a:cubicBezTo>
                    <a:pt x="2585" y="1124"/>
                    <a:pt x="2188" y="1881"/>
                    <a:pt x="1598" y="1881"/>
                  </a:cubicBezTo>
                  <a:cubicBezTo>
                    <a:pt x="1505" y="1881"/>
                    <a:pt x="1407" y="1862"/>
                    <a:pt x="1307" y="1821"/>
                  </a:cubicBezTo>
                  <a:cubicBezTo>
                    <a:pt x="573" y="1525"/>
                    <a:pt x="792" y="428"/>
                    <a:pt x="1584" y="428"/>
                  </a:cubicBezTo>
                  <a:close/>
                  <a:moveTo>
                    <a:pt x="1608" y="0"/>
                  </a:moveTo>
                  <a:cubicBezTo>
                    <a:pt x="1463" y="0"/>
                    <a:pt x="1310" y="30"/>
                    <a:pt x="1154" y="94"/>
                  </a:cubicBezTo>
                  <a:cubicBezTo>
                    <a:pt x="0" y="571"/>
                    <a:pt x="334" y="2298"/>
                    <a:pt x="1584" y="2298"/>
                  </a:cubicBezTo>
                  <a:cubicBezTo>
                    <a:pt x="1889" y="2298"/>
                    <a:pt x="2185" y="2174"/>
                    <a:pt x="2395" y="1964"/>
                  </a:cubicBezTo>
                  <a:cubicBezTo>
                    <a:pt x="3162" y="1196"/>
                    <a:pt x="2538" y="0"/>
                    <a:pt x="1608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260;p74">
              <a:extLst>
                <a:ext uri="{FF2B5EF4-FFF2-40B4-BE49-F238E27FC236}">
                  <a16:creationId xmlns:a16="http://schemas.microsoft.com/office/drawing/2014/main" id="{8DDF1503-32FB-4DF2-927D-93FE58AF6B11}"/>
                </a:ext>
              </a:extLst>
            </p:cNvPr>
            <p:cNvSpPr/>
            <p:nvPr/>
          </p:nvSpPr>
          <p:spPr>
            <a:xfrm>
              <a:off x="3699631" y="3857973"/>
              <a:ext cx="44017" cy="39670"/>
            </a:xfrm>
            <a:custGeom>
              <a:avLst/>
              <a:gdLst/>
              <a:ahLst/>
              <a:cxnLst/>
              <a:rect l="l" t="t" r="r" b="b"/>
              <a:pathLst>
                <a:path w="1681" h="1515" extrusionOk="0">
                  <a:moveTo>
                    <a:pt x="1368" y="1"/>
                  </a:moveTo>
                  <a:cubicBezTo>
                    <a:pt x="1315" y="1"/>
                    <a:pt x="1259" y="25"/>
                    <a:pt x="1212" y="83"/>
                  </a:cubicBezTo>
                  <a:lnTo>
                    <a:pt x="144" y="1161"/>
                  </a:lnTo>
                  <a:cubicBezTo>
                    <a:pt x="1" y="1285"/>
                    <a:pt x="96" y="1514"/>
                    <a:pt x="287" y="1514"/>
                  </a:cubicBezTo>
                  <a:cubicBezTo>
                    <a:pt x="344" y="1514"/>
                    <a:pt x="392" y="1486"/>
                    <a:pt x="430" y="1448"/>
                  </a:cubicBezTo>
                  <a:lnTo>
                    <a:pt x="1508" y="379"/>
                  </a:lnTo>
                  <a:cubicBezTo>
                    <a:pt x="1681" y="228"/>
                    <a:pt x="1533" y="1"/>
                    <a:pt x="136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261;p74">
              <a:extLst>
                <a:ext uri="{FF2B5EF4-FFF2-40B4-BE49-F238E27FC236}">
                  <a16:creationId xmlns:a16="http://schemas.microsoft.com/office/drawing/2014/main" id="{7FCFA7D4-DAC0-4A9C-A38D-EAA3B5104CDD}"/>
                </a:ext>
              </a:extLst>
            </p:cNvPr>
            <p:cNvSpPr/>
            <p:nvPr/>
          </p:nvSpPr>
          <p:spPr>
            <a:xfrm>
              <a:off x="3568234" y="3947316"/>
              <a:ext cx="86960" cy="201179"/>
            </a:xfrm>
            <a:custGeom>
              <a:avLst/>
              <a:gdLst/>
              <a:ahLst/>
              <a:cxnLst/>
              <a:rect l="l" t="t" r="r" b="b"/>
              <a:pathLst>
                <a:path w="3321" h="7683" extrusionOk="0">
                  <a:moveTo>
                    <a:pt x="3321" y="1"/>
                  </a:moveTo>
                  <a:lnTo>
                    <a:pt x="153" y="1060"/>
                  </a:lnTo>
                  <a:cubicBezTo>
                    <a:pt x="68" y="1088"/>
                    <a:pt x="1" y="1174"/>
                    <a:pt x="10" y="1270"/>
                  </a:cubicBezTo>
                  <a:lnTo>
                    <a:pt x="10" y="7461"/>
                  </a:lnTo>
                  <a:cubicBezTo>
                    <a:pt x="2" y="7588"/>
                    <a:pt x="107" y="7683"/>
                    <a:pt x="225" y="7683"/>
                  </a:cubicBezTo>
                  <a:cubicBezTo>
                    <a:pt x="249" y="7683"/>
                    <a:pt x="273" y="7679"/>
                    <a:pt x="297" y="7671"/>
                  </a:cubicBezTo>
                  <a:lnTo>
                    <a:pt x="3321" y="6660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262;p74">
              <a:extLst>
                <a:ext uri="{FF2B5EF4-FFF2-40B4-BE49-F238E27FC236}">
                  <a16:creationId xmlns:a16="http://schemas.microsoft.com/office/drawing/2014/main" id="{0F7BE691-ECF9-4121-90EB-559F9C9B790D}"/>
                </a:ext>
              </a:extLst>
            </p:cNvPr>
            <p:cNvSpPr/>
            <p:nvPr/>
          </p:nvSpPr>
          <p:spPr>
            <a:xfrm>
              <a:off x="3655169" y="3947316"/>
              <a:ext cx="86960" cy="203379"/>
            </a:xfrm>
            <a:custGeom>
              <a:avLst/>
              <a:gdLst/>
              <a:ahLst/>
              <a:cxnLst/>
              <a:rect l="l" t="t" r="r" b="b"/>
              <a:pathLst>
                <a:path w="3321" h="7767" extrusionOk="0">
                  <a:moveTo>
                    <a:pt x="1" y="1"/>
                  </a:moveTo>
                  <a:lnTo>
                    <a:pt x="1" y="6660"/>
                  </a:lnTo>
                  <a:lnTo>
                    <a:pt x="3321" y="7766"/>
                  </a:lnTo>
                  <a:lnTo>
                    <a:pt x="3321" y="1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263;p74">
              <a:extLst>
                <a:ext uri="{FF2B5EF4-FFF2-40B4-BE49-F238E27FC236}">
                  <a16:creationId xmlns:a16="http://schemas.microsoft.com/office/drawing/2014/main" id="{40F57CE4-3300-467D-BDDD-ABB88779EE11}"/>
                </a:ext>
              </a:extLst>
            </p:cNvPr>
            <p:cNvSpPr/>
            <p:nvPr/>
          </p:nvSpPr>
          <p:spPr>
            <a:xfrm>
              <a:off x="3742103" y="3947316"/>
              <a:ext cx="86699" cy="203379"/>
            </a:xfrm>
            <a:custGeom>
              <a:avLst/>
              <a:gdLst/>
              <a:ahLst/>
              <a:cxnLst/>
              <a:rect l="l" t="t" r="r" b="b"/>
              <a:pathLst>
                <a:path w="3311" h="7767" extrusionOk="0">
                  <a:moveTo>
                    <a:pt x="3311" y="1"/>
                  </a:moveTo>
                  <a:lnTo>
                    <a:pt x="1" y="1107"/>
                  </a:lnTo>
                  <a:lnTo>
                    <a:pt x="1" y="7766"/>
                  </a:lnTo>
                  <a:lnTo>
                    <a:pt x="3311" y="6660"/>
                  </a:lnTo>
                  <a:lnTo>
                    <a:pt x="3311" y="1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0264;p74">
              <a:extLst>
                <a:ext uri="{FF2B5EF4-FFF2-40B4-BE49-F238E27FC236}">
                  <a16:creationId xmlns:a16="http://schemas.microsoft.com/office/drawing/2014/main" id="{4749ED2D-2CB8-4B51-B89F-305C043FFB23}"/>
                </a:ext>
              </a:extLst>
            </p:cNvPr>
            <p:cNvSpPr/>
            <p:nvPr/>
          </p:nvSpPr>
          <p:spPr>
            <a:xfrm>
              <a:off x="3828775" y="3947316"/>
              <a:ext cx="86960" cy="201179"/>
            </a:xfrm>
            <a:custGeom>
              <a:avLst/>
              <a:gdLst/>
              <a:ahLst/>
              <a:cxnLst/>
              <a:rect l="l" t="t" r="r" b="b"/>
              <a:pathLst>
                <a:path w="3321" h="7683" extrusionOk="0">
                  <a:moveTo>
                    <a:pt x="1" y="1"/>
                  </a:moveTo>
                  <a:lnTo>
                    <a:pt x="1" y="6660"/>
                  </a:lnTo>
                  <a:lnTo>
                    <a:pt x="3025" y="7671"/>
                  </a:lnTo>
                  <a:cubicBezTo>
                    <a:pt x="3049" y="7679"/>
                    <a:pt x="3073" y="7683"/>
                    <a:pt x="3096" y="7683"/>
                  </a:cubicBezTo>
                  <a:cubicBezTo>
                    <a:pt x="3215" y="7683"/>
                    <a:pt x="3321" y="7588"/>
                    <a:pt x="3321" y="7461"/>
                  </a:cubicBezTo>
                  <a:lnTo>
                    <a:pt x="3321" y="1270"/>
                  </a:lnTo>
                  <a:cubicBezTo>
                    <a:pt x="3321" y="1174"/>
                    <a:pt x="3254" y="1088"/>
                    <a:pt x="3168" y="10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AC2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265;p74">
              <a:extLst>
                <a:ext uri="{FF2B5EF4-FFF2-40B4-BE49-F238E27FC236}">
                  <a16:creationId xmlns:a16="http://schemas.microsoft.com/office/drawing/2014/main" id="{BE12D7C4-8987-4CEB-8051-ECE6AC522773}"/>
                </a:ext>
              </a:extLst>
            </p:cNvPr>
            <p:cNvSpPr/>
            <p:nvPr/>
          </p:nvSpPr>
          <p:spPr>
            <a:xfrm>
              <a:off x="3582741" y="3962556"/>
              <a:ext cx="318776" cy="173135"/>
            </a:xfrm>
            <a:custGeom>
              <a:avLst/>
              <a:gdLst/>
              <a:ahLst/>
              <a:cxnLst/>
              <a:rect l="l" t="t" r="r" b="b"/>
              <a:pathLst>
                <a:path w="12174" h="6612" extrusionOk="0">
                  <a:moveTo>
                    <a:pt x="2776" y="1"/>
                  </a:moveTo>
                  <a:lnTo>
                    <a:pt x="153" y="869"/>
                  </a:lnTo>
                  <a:cubicBezTo>
                    <a:pt x="57" y="898"/>
                    <a:pt x="0" y="983"/>
                    <a:pt x="0" y="1079"/>
                  </a:cubicBezTo>
                  <a:lnTo>
                    <a:pt x="0" y="6135"/>
                  </a:lnTo>
                  <a:cubicBezTo>
                    <a:pt x="0" y="6254"/>
                    <a:pt x="100" y="6347"/>
                    <a:pt x="215" y="6347"/>
                  </a:cubicBezTo>
                  <a:cubicBezTo>
                    <a:pt x="239" y="6347"/>
                    <a:pt x="263" y="6343"/>
                    <a:pt x="286" y="6335"/>
                  </a:cubicBezTo>
                  <a:lnTo>
                    <a:pt x="2595" y="5563"/>
                  </a:lnTo>
                  <a:cubicBezTo>
                    <a:pt x="2652" y="5543"/>
                    <a:pt x="2712" y="5534"/>
                    <a:pt x="2772" y="5534"/>
                  </a:cubicBezTo>
                  <a:cubicBezTo>
                    <a:pt x="2831" y="5534"/>
                    <a:pt x="2891" y="5543"/>
                    <a:pt x="2948" y="5563"/>
                  </a:cubicBezTo>
                  <a:lnTo>
                    <a:pt x="3225" y="5658"/>
                  </a:lnTo>
                  <a:lnTo>
                    <a:pt x="6087" y="6612"/>
                  </a:lnTo>
                  <a:lnTo>
                    <a:pt x="9225" y="5563"/>
                  </a:lnTo>
                  <a:cubicBezTo>
                    <a:pt x="9283" y="5543"/>
                    <a:pt x="9342" y="5534"/>
                    <a:pt x="9401" y="5534"/>
                  </a:cubicBezTo>
                  <a:cubicBezTo>
                    <a:pt x="9459" y="5534"/>
                    <a:pt x="9516" y="5543"/>
                    <a:pt x="9569" y="5563"/>
                  </a:cubicBezTo>
                  <a:lnTo>
                    <a:pt x="9855" y="5658"/>
                  </a:lnTo>
                  <a:lnTo>
                    <a:pt x="11877" y="6335"/>
                  </a:lnTo>
                  <a:cubicBezTo>
                    <a:pt x="11900" y="6343"/>
                    <a:pt x="11923" y="6346"/>
                    <a:pt x="11945" y="6346"/>
                  </a:cubicBezTo>
                  <a:cubicBezTo>
                    <a:pt x="12065" y="6346"/>
                    <a:pt x="12173" y="6246"/>
                    <a:pt x="12173" y="6125"/>
                  </a:cubicBezTo>
                  <a:lnTo>
                    <a:pt x="12173" y="1079"/>
                  </a:lnTo>
                  <a:cubicBezTo>
                    <a:pt x="12164" y="983"/>
                    <a:pt x="12106" y="898"/>
                    <a:pt x="12011" y="869"/>
                  </a:cubicBezTo>
                  <a:lnTo>
                    <a:pt x="9845" y="153"/>
                  </a:lnTo>
                  <a:lnTo>
                    <a:pt x="9397" y="1"/>
                  </a:lnTo>
                  <a:lnTo>
                    <a:pt x="6249" y="1050"/>
                  </a:lnTo>
                  <a:cubicBezTo>
                    <a:pt x="6192" y="1064"/>
                    <a:pt x="6134" y="1072"/>
                    <a:pt x="6077" y="1072"/>
                  </a:cubicBezTo>
                  <a:cubicBezTo>
                    <a:pt x="6020" y="1072"/>
                    <a:pt x="5963" y="1064"/>
                    <a:pt x="5905" y="1050"/>
                  </a:cubicBezTo>
                  <a:lnTo>
                    <a:pt x="3225" y="153"/>
                  </a:lnTo>
                  <a:lnTo>
                    <a:pt x="2776" y="1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266;p74">
              <a:extLst>
                <a:ext uri="{FF2B5EF4-FFF2-40B4-BE49-F238E27FC236}">
                  <a16:creationId xmlns:a16="http://schemas.microsoft.com/office/drawing/2014/main" id="{80A329E3-6A05-44EE-A19F-912E3F37A39C}"/>
                </a:ext>
              </a:extLst>
            </p:cNvPr>
            <p:cNvSpPr/>
            <p:nvPr/>
          </p:nvSpPr>
          <p:spPr>
            <a:xfrm>
              <a:off x="3582741" y="3962556"/>
              <a:ext cx="72454" cy="166196"/>
            </a:xfrm>
            <a:custGeom>
              <a:avLst/>
              <a:gdLst/>
              <a:ahLst/>
              <a:cxnLst/>
              <a:rect l="l" t="t" r="r" b="b"/>
              <a:pathLst>
                <a:path w="2767" h="6347" extrusionOk="0">
                  <a:moveTo>
                    <a:pt x="2767" y="1"/>
                  </a:moveTo>
                  <a:lnTo>
                    <a:pt x="143" y="869"/>
                  </a:lnTo>
                  <a:cubicBezTo>
                    <a:pt x="57" y="898"/>
                    <a:pt x="0" y="983"/>
                    <a:pt x="0" y="1079"/>
                  </a:cubicBezTo>
                  <a:lnTo>
                    <a:pt x="0" y="6135"/>
                  </a:lnTo>
                  <a:cubicBezTo>
                    <a:pt x="0" y="6254"/>
                    <a:pt x="100" y="6347"/>
                    <a:pt x="210" y="6347"/>
                  </a:cubicBezTo>
                  <a:cubicBezTo>
                    <a:pt x="232" y="6347"/>
                    <a:pt x="255" y="6343"/>
                    <a:pt x="277" y="6335"/>
                  </a:cubicBezTo>
                  <a:lnTo>
                    <a:pt x="2595" y="5572"/>
                  </a:lnTo>
                  <a:cubicBezTo>
                    <a:pt x="2652" y="5553"/>
                    <a:pt x="2709" y="5543"/>
                    <a:pt x="2767" y="5543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267;p74">
              <a:extLst>
                <a:ext uri="{FF2B5EF4-FFF2-40B4-BE49-F238E27FC236}">
                  <a16:creationId xmlns:a16="http://schemas.microsoft.com/office/drawing/2014/main" id="{C4004F45-03DD-42DC-B625-53D013302B44}"/>
                </a:ext>
              </a:extLst>
            </p:cNvPr>
            <p:cNvSpPr/>
            <p:nvPr/>
          </p:nvSpPr>
          <p:spPr>
            <a:xfrm>
              <a:off x="3742103" y="3962556"/>
              <a:ext cx="86699" cy="173135"/>
            </a:xfrm>
            <a:custGeom>
              <a:avLst/>
              <a:gdLst/>
              <a:ahLst/>
              <a:cxnLst/>
              <a:rect l="l" t="t" r="r" b="b"/>
              <a:pathLst>
                <a:path w="3311" h="6612" extrusionOk="0">
                  <a:moveTo>
                    <a:pt x="3311" y="1"/>
                  </a:moveTo>
                  <a:lnTo>
                    <a:pt x="172" y="1050"/>
                  </a:lnTo>
                  <a:cubicBezTo>
                    <a:pt x="115" y="1060"/>
                    <a:pt x="58" y="1069"/>
                    <a:pt x="1" y="1079"/>
                  </a:cubicBezTo>
                  <a:lnTo>
                    <a:pt x="1" y="6612"/>
                  </a:lnTo>
                  <a:lnTo>
                    <a:pt x="3139" y="5572"/>
                  </a:lnTo>
                  <a:cubicBezTo>
                    <a:pt x="3197" y="5553"/>
                    <a:pt x="3254" y="5543"/>
                    <a:pt x="3311" y="5543"/>
                  </a:cubicBezTo>
                  <a:lnTo>
                    <a:pt x="3311" y="1"/>
                  </a:ln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BAC65-D729-42DB-B25A-2CB80384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9" y="0"/>
            <a:ext cx="770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3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5" y="9822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1.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3133998" y="1458475"/>
            <a:ext cx="5684925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pl-PL" dirty="0"/>
              <a:t>Samolot z Katowic do Dublina wylatuje o godz. </a:t>
            </a:r>
            <a:r>
              <a:rPr lang="pl-PL" b="1" dirty="0"/>
              <a:t>22:35</a:t>
            </a:r>
            <a:r>
              <a:rPr lang="pl-PL" dirty="0"/>
              <a:t>. </a:t>
            </a:r>
          </a:p>
          <a:p>
            <a:pPr marL="114300" indent="0">
              <a:buNone/>
            </a:pPr>
            <a:r>
              <a:rPr lang="pl-PL" dirty="0"/>
              <a:t>O której planowane jest lądowanie w Dublinie, jeśli lot trwa </a:t>
            </a:r>
            <a:r>
              <a:rPr lang="pl-PL" b="1" dirty="0"/>
              <a:t>2 godz. 25 min</a:t>
            </a:r>
            <a:r>
              <a:rPr lang="pl-PL" dirty="0"/>
              <a:t>? </a:t>
            </a:r>
          </a:p>
          <a:p>
            <a:pPr marL="114300" indent="0">
              <a:buNone/>
            </a:pPr>
            <a:endParaRPr lang="pl-PL" dirty="0"/>
          </a:p>
          <a:p>
            <a:pPr marL="114300" indent="0">
              <a:buNone/>
            </a:pPr>
            <a:r>
              <a:rPr lang="pl-PL" dirty="0"/>
              <a:t>Pamiętaj, że w Irlandii obowiązuje inna strefa czasowa i po wylądowaniu musisz przestawić zegarek </a:t>
            </a:r>
            <a:r>
              <a:rPr lang="pl-PL" b="1" dirty="0"/>
              <a:t>o godzinę do tyłu</a:t>
            </a:r>
            <a:r>
              <a:rPr lang="pl-PL" dirty="0"/>
              <a:t>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78BD71-57B0-46CC-B470-9D29A0E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FC0A63E-5200-4954-88F6-E9F640055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3658" y="2185470"/>
            <a:ext cx="2661011" cy="26610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/>
          <p:nvPr/>
        </p:nvSpPr>
        <p:spPr>
          <a:xfrm>
            <a:off x="5052600" y="1144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0"/>
          <p:cNvSpPr txBox="1">
            <a:spLocks noGrp="1"/>
          </p:cNvSpPr>
          <p:nvPr>
            <p:ph type="title" idx="2"/>
          </p:nvPr>
        </p:nvSpPr>
        <p:spPr>
          <a:xfrm>
            <a:off x="5017198" y="1228915"/>
            <a:ext cx="30153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Wieża okrągła,</a:t>
            </a:r>
            <a:br>
              <a:rPr lang="pl-PL" dirty="0"/>
            </a:br>
            <a:r>
              <a:rPr lang="pl-PL" dirty="0"/>
              <a:t>a jednak ...</a:t>
            </a:r>
            <a:endParaRPr dirty="0"/>
          </a:p>
        </p:txBody>
      </p:sp>
      <p:sp>
        <p:nvSpPr>
          <p:cNvPr id="455" name="Google Shape;455;p40"/>
          <p:cNvSpPr txBox="1">
            <a:spLocks noGrp="1"/>
          </p:cNvSpPr>
          <p:nvPr>
            <p:ph type="subTitle" idx="1"/>
          </p:nvPr>
        </p:nvSpPr>
        <p:spPr>
          <a:xfrm>
            <a:off x="1134675" y="2582700"/>
            <a:ext cx="3015300" cy="13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Zadania związane z pomiarami pochyłości wieży możemy przygotować na kilka sposobów.</a:t>
            </a:r>
            <a:endParaRPr dirty="0"/>
          </a:p>
        </p:txBody>
      </p:sp>
      <p:sp>
        <p:nvSpPr>
          <p:cNvPr id="456" name="Google Shape;456;p40"/>
          <p:cNvSpPr txBox="1">
            <a:spLocks noGrp="1"/>
          </p:cNvSpPr>
          <p:nvPr>
            <p:ph type="subTitle" idx="3"/>
          </p:nvPr>
        </p:nvSpPr>
        <p:spPr>
          <a:xfrm>
            <a:off x="4994100" y="2582700"/>
            <a:ext cx="3015300" cy="13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Nawet w przypadku innych kształtów, trójkąty i trygonometria mogą się przydać.</a:t>
            </a:r>
            <a:endParaRPr dirty="0"/>
          </a:p>
        </p:txBody>
      </p:sp>
      <p:grpSp>
        <p:nvGrpSpPr>
          <p:cNvPr id="457" name="Google Shape;457;p40"/>
          <p:cNvGrpSpPr/>
          <p:nvPr/>
        </p:nvGrpSpPr>
        <p:grpSpPr>
          <a:xfrm>
            <a:off x="7130427" y="1922845"/>
            <a:ext cx="684449" cy="626868"/>
            <a:chOff x="3420379" y="4286557"/>
            <a:chExt cx="368939" cy="342283"/>
          </a:xfrm>
        </p:grpSpPr>
        <p:sp>
          <p:nvSpPr>
            <p:cNvPr id="458" name="Google Shape;458;p40"/>
            <p:cNvSpPr/>
            <p:nvPr/>
          </p:nvSpPr>
          <p:spPr>
            <a:xfrm>
              <a:off x="3420379" y="4364589"/>
              <a:ext cx="368939" cy="186011"/>
            </a:xfrm>
            <a:custGeom>
              <a:avLst/>
              <a:gdLst/>
              <a:ahLst/>
              <a:cxnLst/>
              <a:rect l="l" t="t" r="r" b="b"/>
              <a:pathLst>
                <a:path w="14118" h="7118" extrusionOk="0">
                  <a:moveTo>
                    <a:pt x="6736" y="0"/>
                  </a:moveTo>
                  <a:cubicBezTo>
                    <a:pt x="3255" y="0"/>
                    <a:pt x="885" y="2333"/>
                    <a:pt x="145" y="3168"/>
                  </a:cubicBezTo>
                  <a:cubicBezTo>
                    <a:pt x="1" y="3332"/>
                    <a:pt x="10" y="3572"/>
                    <a:pt x="155" y="3726"/>
                  </a:cubicBezTo>
                  <a:cubicBezTo>
                    <a:pt x="2641" y="6265"/>
                    <a:pt x="5001" y="7118"/>
                    <a:pt x="7047" y="7118"/>
                  </a:cubicBezTo>
                  <a:cubicBezTo>
                    <a:pt x="7256" y="7118"/>
                    <a:pt x="7462" y="7109"/>
                    <a:pt x="7665" y="7092"/>
                  </a:cubicBezTo>
                  <a:cubicBezTo>
                    <a:pt x="10838" y="6832"/>
                    <a:pt x="13184" y="4611"/>
                    <a:pt x="13954" y="3774"/>
                  </a:cubicBezTo>
                  <a:cubicBezTo>
                    <a:pt x="14117" y="3611"/>
                    <a:pt x="14107" y="3341"/>
                    <a:pt x="13925" y="3188"/>
                  </a:cubicBezTo>
                  <a:cubicBezTo>
                    <a:pt x="11703" y="1226"/>
                    <a:pt x="9665" y="332"/>
                    <a:pt x="7867" y="82"/>
                  </a:cubicBezTo>
                  <a:cubicBezTo>
                    <a:pt x="7478" y="26"/>
                    <a:pt x="7101" y="0"/>
                    <a:pt x="673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3465379" y="4366706"/>
              <a:ext cx="323938" cy="183215"/>
            </a:xfrm>
            <a:custGeom>
              <a:avLst/>
              <a:gdLst/>
              <a:ahLst/>
              <a:cxnLst/>
              <a:rect l="l" t="t" r="r" b="b"/>
              <a:pathLst>
                <a:path w="12396" h="7011" extrusionOk="0">
                  <a:moveTo>
                    <a:pt x="6145" y="1"/>
                  </a:moveTo>
                  <a:cubicBezTo>
                    <a:pt x="2981" y="251"/>
                    <a:pt x="837" y="2366"/>
                    <a:pt x="135" y="3145"/>
                  </a:cubicBezTo>
                  <a:cubicBezTo>
                    <a:pt x="0" y="3309"/>
                    <a:pt x="0" y="3549"/>
                    <a:pt x="154" y="3712"/>
                  </a:cubicBezTo>
                  <a:cubicBezTo>
                    <a:pt x="2202" y="5799"/>
                    <a:pt x="4173" y="6741"/>
                    <a:pt x="5943" y="7011"/>
                  </a:cubicBezTo>
                  <a:cubicBezTo>
                    <a:pt x="9116" y="6751"/>
                    <a:pt x="11462" y="4530"/>
                    <a:pt x="12232" y="3693"/>
                  </a:cubicBezTo>
                  <a:cubicBezTo>
                    <a:pt x="12395" y="3530"/>
                    <a:pt x="12385" y="3260"/>
                    <a:pt x="12212" y="3107"/>
                  </a:cubicBezTo>
                  <a:cubicBezTo>
                    <a:pt x="9981" y="1145"/>
                    <a:pt x="7943" y="260"/>
                    <a:pt x="6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497522" y="4366497"/>
              <a:ext cx="207597" cy="182144"/>
            </a:xfrm>
            <a:custGeom>
              <a:avLst/>
              <a:gdLst/>
              <a:ahLst/>
              <a:cxnLst/>
              <a:rect l="l" t="t" r="r" b="b"/>
              <a:pathLst>
                <a:path w="7944" h="6970" extrusionOk="0">
                  <a:moveTo>
                    <a:pt x="4113" y="1"/>
                  </a:moveTo>
                  <a:cubicBezTo>
                    <a:pt x="3808" y="1"/>
                    <a:pt x="3499" y="41"/>
                    <a:pt x="3193" y="124"/>
                  </a:cubicBezTo>
                  <a:cubicBezTo>
                    <a:pt x="3078" y="153"/>
                    <a:pt x="2972" y="191"/>
                    <a:pt x="2866" y="230"/>
                  </a:cubicBezTo>
                  <a:cubicBezTo>
                    <a:pt x="828" y="1009"/>
                    <a:pt x="1" y="3451"/>
                    <a:pt x="1145" y="5307"/>
                  </a:cubicBezTo>
                  <a:cubicBezTo>
                    <a:pt x="1812" y="6395"/>
                    <a:pt x="2957" y="6969"/>
                    <a:pt x="4116" y="6969"/>
                  </a:cubicBezTo>
                  <a:cubicBezTo>
                    <a:pt x="4944" y="6969"/>
                    <a:pt x="5780" y="6676"/>
                    <a:pt x="6453" y="6067"/>
                  </a:cubicBezTo>
                  <a:cubicBezTo>
                    <a:pt x="7646" y="4980"/>
                    <a:pt x="7944" y="3220"/>
                    <a:pt x="7165" y="1807"/>
                  </a:cubicBezTo>
                  <a:cubicBezTo>
                    <a:pt x="6539" y="671"/>
                    <a:pt x="5361" y="1"/>
                    <a:pt x="4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533455" y="4366497"/>
              <a:ext cx="171664" cy="164504"/>
            </a:xfrm>
            <a:custGeom>
              <a:avLst/>
              <a:gdLst/>
              <a:ahLst/>
              <a:cxnLst/>
              <a:rect l="l" t="t" r="r" b="b"/>
              <a:pathLst>
                <a:path w="6569" h="6295" extrusionOk="0">
                  <a:moveTo>
                    <a:pt x="2738" y="1"/>
                  </a:moveTo>
                  <a:cubicBezTo>
                    <a:pt x="2433" y="1"/>
                    <a:pt x="2124" y="41"/>
                    <a:pt x="1818" y="124"/>
                  </a:cubicBezTo>
                  <a:cubicBezTo>
                    <a:pt x="1703" y="153"/>
                    <a:pt x="1597" y="191"/>
                    <a:pt x="1491" y="230"/>
                  </a:cubicBezTo>
                  <a:cubicBezTo>
                    <a:pt x="299" y="1316"/>
                    <a:pt x="1" y="3076"/>
                    <a:pt x="780" y="4480"/>
                  </a:cubicBezTo>
                  <a:cubicBezTo>
                    <a:pt x="1399" y="5618"/>
                    <a:pt x="2585" y="6295"/>
                    <a:pt x="3837" y="6295"/>
                  </a:cubicBezTo>
                  <a:cubicBezTo>
                    <a:pt x="4140" y="6295"/>
                    <a:pt x="4447" y="6255"/>
                    <a:pt x="4751" y="6172"/>
                  </a:cubicBezTo>
                  <a:cubicBezTo>
                    <a:pt x="4857" y="6144"/>
                    <a:pt x="4972" y="6105"/>
                    <a:pt x="5078" y="6067"/>
                  </a:cubicBezTo>
                  <a:cubicBezTo>
                    <a:pt x="6271" y="4980"/>
                    <a:pt x="6569" y="3220"/>
                    <a:pt x="5790" y="1807"/>
                  </a:cubicBezTo>
                  <a:cubicBezTo>
                    <a:pt x="5164" y="671"/>
                    <a:pt x="3986" y="1"/>
                    <a:pt x="2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571922" y="4428483"/>
              <a:ext cx="64338" cy="58328"/>
            </a:xfrm>
            <a:custGeom>
              <a:avLst/>
              <a:gdLst/>
              <a:ahLst/>
              <a:cxnLst/>
              <a:rect l="l" t="t" r="r" b="b"/>
              <a:pathLst>
                <a:path w="2462" h="2232" extrusionOk="0">
                  <a:moveTo>
                    <a:pt x="1247" y="0"/>
                  </a:moveTo>
                  <a:cubicBezTo>
                    <a:pt x="826" y="0"/>
                    <a:pt x="428" y="242"/>
                    <a:pt x="241" y="646"/>
                  </a:cubicBezTo>
                  <a:cubicBezTo>
                    <a:pt x="0" y="1166"/>
                    <a:pt x="193" y="1781"/>
                    <a:pt x="673" y="2070"/>
                  </a:cubicBezTo>
                  <a:cubicBezTo>
                    <a:pt x="854" y="2179"/>
                    <a:pt x="1053" y="2232"/>
                    <a:pt x="1251" y="2232"/>
                  </a:cubicBezTo>
                  <a:cubicBezTo>
                    <a:pt x="1591" y="2232"/>
                    <a:pt x="1926" y="2077"/>
                    <a:pt x="2145" y="1791"/>
                  </a:cubicBezTo>
                  <a:cubicBezTo>
                    <a:pt x="2241" y="1666"/>
                    <a:pt x="2308" y="1512"/>
                    <a:pt x="2347" y="1358"/>
                  </a:cubicBezTo>
                  <a:cubicBezTo>
                    <a:pt x="2462" y="800"/>
                    <a:pt x="2145" y="243"/>
                    <a:pt x="1606" y="60"/>
                  </a:cubicBezTo>
                  <a:cubicBezTo>
                    <a:pt x="1487" y="20"/>
                    <a:pt x="1367" y="0"/>
                    <a:pt x="1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3627688" y="4396105"/>
              <a:ext cx="32718" cy="32692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1"/>
                  </a:moveTo>
                  <a:cubicBezTo>
                    <a:pt x="280" y="1"/>
                    <a:pt x="1" y="280"/>
                    <a:pt x="1" y="626"/>
                  </a:cubicBezTo>
                  <a:cubicBezTo>
                    <a:pt x="1" y="972"/>
                    <a:pt x="280" y="1251"/>
                    <a:pt x="626" y="1251"/>
                  </a:cubicBezTo>
                  <a:cubicBezTo>
                    <a:pt x="972" y="1251"/>
                    <a:pt x="1251" y="972"/>
                    <a:pt x="1251" y="626"/>
                  </a:cubicBezTo>
                  <a:cubicBezTo>
                    <a:pt x="1251" y="280"/>
                    <a:pt x="972" y="1"/>
                    <a:pt x="6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3598812" y="4286557"/>
              <a:ext cx="11838" cy="48763"/>
            </a:xfrm>
            <a:custGeom>
              <a:avLst/>
              <a:gdLst/>
              <a:ahLst/>
              <a:cxnLst/>
              <a:rect l="l" t="t" r="r" b="b"/>
              <a:pathLst>
                <a:path w="453" h="1866" extrusionOk="0">
                  <a:moveTo>
                    <a:pt x="221" y="0"/>
                  </a:moveTo>
                  <a:cubicBezTo>
                    <a:pt x="106" y="0"/>
                    <a:pt x="10" y="96"/>
                    <a:pt x="10" y="212"/>
                  </a:cubicBezTo>
                  <a:lnTo>
                    <a:pt x="10" y="1635"/>
                  </a:lnTo>
                  <a:cubicBezTo>
                    <a:pt x="0" y="1789"/>
                    <a:pt x="113" y="1866"/>
                    <a:pt x="226" y="1866"/>
                  </a:cubicBezTo>
                  <a:cubicBezTo>
                    <a:pt x="339" y="1866"/>
                    <a:pt x="452" y="1789"/>
                    <a:pt x="442" y="1635"/>
                  </a:cubicBezTo>
                  <a:lnTo>
                    <a:pt x="442" y="212"/>
                  </a:lnTo>
                  <a:cubicBezTo>
                    <a:pt x="442" y="96"/>
                    <a:pt x="346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3511817" y="4300982"/>
              <a:ext cx="27073" cy="46673"/>
            </a:xfrm>
            <a:custGeom>
              <a:avLst/>
              <a:gdLst/>
              <a:ahLst/>
              <a:cxnLst/>
              <a:rect l="l" t="t" r="r" b="b"/>
              <a:pathLst>
                <a:path w="1036" h="1786" extrusionOk="0">
                  <a:moveTo>
                    <a:pt x="283" y="1"/>
                  </a:moveTo>
                  <a:cubicBezTo>
                    <a:pt x="144" y="1"/>
                    <a:pt x="1" y="130"/>
                    <a:pt x="79" y="304"/>
                  </a:cubicBezTo>
                  <a:lnTo>
                    <a:pt x="560" y="1631"/>
                  </a:lnTo>
                  <a:cubicBezTo>
                    <a:pt x="592" y="1740"/>
                    <a:pt x="674" y="1786"/>
                    <a:pt x="757" y="1786"/>
                  </a:cubicBezTo>
                  <a:cubicBezTo>
                    <a:pt x="895" y="1786"/>
                    <a:pt x="1035" y="1660"/>
                    <a:pt x="964" y="1487"/>
                  </a:cubicBezTo>
                  <a:lnTo>
                    <a:pt x="483" y="160"/>
                  </a:lnTo>
                  <a:cubicBezTo>
                    <a:pt x="450" y="48"/>
                    <a:pt x="367" y="1"/>
                    <a:pt x="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3431590" y="4338665"/>
              <a:ext cx="39721" cy="39852"/>
            </a:xfrm>
            <a:custGeom>
              <a:avLst/>
              <a:gdLst/>
              <a:ahLst/>
              <a:cxnLst/>
              <a:rect l="l" t="t" r="r" b="b"/>
              <a:pathLst>
                <a:path w="1520" h="1525" extrusionOk="0">
                  <a:moveTo>
                    <a:pt x="302" y="1"/>
                  </a:moveTo>
                  <a:cubicBezTo>
                    <a:pt x="144" y="1"/>
                    <a:pt x="0" y="187"/>
                    <a:pt x="129" y="352"/>
                  </a:cubicBezTo>
                  <a:lnTo>
                    <a:pt x="1043" y="1439"/>
                  </a:lnTo>
                  <a:cubicBezTo>
                    <a:pt x="1091" y="1499"/>
                    <a:pt x="1149" y="1524"/>
                    <a:pt x="1207" y="1524"/>
                  </a:cubicBezTo>
                  <a:cubicBezTo>
                    <a:pt x="1369" y="1524"/>
                    <a:pt x="1519" y="1324"/>
                    <a:pt x="1370" y="1160"/>
                  </a:cubicBezTo>
                  <a:lnTo>
                    <a:pt x="456" y="74"/>
                  </a:lnTo>
                  <a:cubicBezTo>
                    <a:pt x="410" y="22"/>
                    <a:pt x="355" y="1"/>
                    <a:pt x="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3738281" y="4341514"/>
              <a:ext cx="38153" cy="39800"/>
            </a:xfrm>
            <a:custGeom>
              <a:avLst/>
              <a:gdLst/>
              <a:ahLst/>
              <a:cxnLst/>
              <a:rect l="l" t="t" r="r" b="b"/>
              <a:pathLst>
                <a:path w="1460" h="1523" extrusionOk="0">
                  <a:moveTo>
                    <a:pt x="1146" y="0"/>
                  </a:moveTo>
                  <a:cubicBezTo>
                    <a:pt x="1088" y="0"/>
                    <a:pt x="1029" y="26"/>
                    <a:pt x="981" y="90"/>
                  </a:cubicBezTo>
                  <a:lnTo>
                    <a:pt x="77" y="1167"/>
                  </a:lnTo>
                  <a:cubicBezTo>
                    <a:pt x="0" y="1263"/>
                    <a:pt x="10" y="1397"/>
                    <a:pt x="106" y="1474"/>
                  </a:cubicBezTo>
                  <a:cubicBezTo>
                    <a:pt x="143" y="1507"/>
                    <a:pt x="189" y="1522"/>
                    <a:pt x="235" y="1522"/>
                  </a:cubicBezTo>
                  <a:cubicBezTo>
                    <a:pt x="297" y="1522"/>
                    <a:pt x="360" y="1495"/>
                    <a:pt x="404" y="1445"/>
                  </a:cubicBezTo>
                  <a:lnTo>
                    <a:pt x="1317" y="368"/>
                  </a:lnTo>
                  <a:cubicBezTo>
                    <a:pt x="1459" y="205"/>
                    <a:pt x="1308" y="0"/>
                    <a:pt x="1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3670389" y="4301819"/>
              <a:ext cx="26185" cy="46333"/>
            </a:xfrm>
            <a:custGeom>
              <a:avLst/>
              <a:gdLst/>
              <a:ahLst/>
              <a:cxnLst/>
              <a:rect l="l" t="t" r="r" b="b"/>
              <a:pathLst>
                <a:path w="1002" h="1773" extrusionOk="0">
                  <a:moveTo>
                    <a:pt x="761" y="0"/>
                  </a:moveTo>
                  <a:cubicBezTo>
                    <a:pt x="674" y="0"/>
                    <a:pt x="590" y="56"/>
                    <a:pt x="559" y="147"/>
                  </a:cubicBezTo>
                  <a:lnTo>
                    <a:pt x="79" y="1474"/>
                  </a:lnTo>
                  <a:cubicBezTo>
                    <a:pt x="1" y="1648"/>
                    <a:pt x="143" y="1773"/>
                    <a:pt x="282" y="1773"/>
                  </a:cubicBezTo>
                  <a:cubicBezTo>
                    <a:pt x="367" y="1773"/>
                    <a:pt x="450" y="1727"/>
                    <a:pt x="482" y="1618"/>
                  </a:cubicBezTo>
                  <a:lnTo>
                    <a:pt x="963" y="291"/>
                  </a:lnTo>
                  <a:cubicBezTo>
                    <a:pt x="1002" y="176"/>
                    <a:pt x="944" y="51"/>
                    <a:pt x="829" y="12"/>
                  </a:cubicBezTo>
                  <a:cubicBezTo>
                    <a:pt x="807" y="4"/>
                    <a:pt x="784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3597296" y="4581071"/>
              <a:ext cx="11342" cy="47770"/>
            </a:xfrm>
            <a:custGeom>
              <a:avLst/>
              <a:gdLst/>
              <a:ahLst/>
              <a:cxnLst/>
              <a:rect l="l" t="t" r="r" b="b"/>
              <a:pathLst>
                <a:path w="434" h="1828" extrusionOk="0">
                  <a:moveTo>
                    <a:pt x="212" y="0"/>
                  </a:moveTo>
                  <a:cubicBezTo>
                    <a:pt x="97" y="0"/>
                    <a:pt x="0" y="96"/>
                    <a:pt x="0" y="212"/>
                  </a:cubicBezTo>
                  <a:lnTo>
                    <a:pt x="0" y="1625"/>
                  </a:lnTo>
                  <a:cubicBezTo>
                    <a:pt x="10" y="1760"/>
                    <a:pt x="111" y="1827"/>
                    <a:pt x="213" y="1827"/>
                  </a:cubicBezTo>
                  <a:cubicBezTo>
                    <a:pt x="315" y="1827"/>
                    <a:pt x="419" y="1760"/>
                    <a:pt x="433" y="1625"/>
                  </a:cubicBezTo>
                  <a:lnTo>
                    <a:pt x="433" y="212"/>
                  </a:lnTo>
                  <a:cubicBezTo>
                    <a:pt x="433" y="96"/>
                    <a:pt x="337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3669161" y="4568553"/>
              <a:ext cx="26315" cy="46150"/>
            </a:xfrm>
            <a:custGeom>
              <a:avLst/>
              <a:gdLst/>
              <a:ahLst/>
              <a:cxnLst/>
              <a:rect l="l" t="t" r="r" b="b"/>
              <a:pathLst>
                <a:path w="1007" h="1766" extrusionOk="0">
                  <a:moveTo>
                    <a:pt x="260" y="0"/>
                  </a:moveTo>
                  <a:cubicBezTo>
                    <a:pt x="130" y="0"/>
                    <a:pt x="0" y="114"/>
                    <a:pt x="49" y="277"/>
                  </a:cubicBezTo>
                  <a:lnTo>
                    <a:pt x="529" y="1614"/>
                  </a:lnTo>
                  <a:cubicBezTo>
                    <a:pt x="562" y="1721"/>
                    <a:pt x="641" y="1765"/>
                    <a:pt x="723" y="1765"/>
                  </a:cubicBezTo>
                  <a:cubicBezTo>
                    <a:pt x="861" y="1765"/>
                    <a:pt x="1006" y="1636"/>
                    <a:pt x="933" y="1460"/>
                  </a:cubicBezTo>
                  <a:lnTo>
                    <a:pt x="453" y="133"/>
                  </a:lnTo>
                  <a:cubicBezTo>
                    <a:pt x="413" y="40"/>
                    <a:pt x="337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736922" y="4537586"/>
              <a:ext cx="39512" cy="39695"/>
            </a:xfrm>
            <a:custGeom>
              <a:avLst/>
              <a:gdLst/>
              <a:ahLst/>
              <a:cxnLst/>
              <a:rect l="l" t="t" r="r" b="b"/>
              <a:pathLst>
                <a:path w="1512" h="1519" extrusionOk="0">
                  <a:moveTo>
                    <a:pt x="299" y="0"/>
                  </a:moveTo>
                  <a:cubicBezTo>
                    <a:pt x="142" y="0"/>
                    <a:pt x="0" y="189"/>
                    <a:pt x="129" y="347"/>
                  </a:cubicBezTo>
                  <a:lnTo>
                    <a:pt x="1033" y="1433"/>
                  </a:lnTo>
                  <a:cubicBezTo>
                    <a:pt x="1080" y="1493"/>
                    <a:pt x="1139" y="1518"/>
                    <a:pt x="1197" y="1518"/>
                  </a:cubicBezTo>
                  <a:cubicBezTo>
                    <a:pt x="1359" y="1518"/>
                    <a:pt x="1512" y="1318"/>
                    <a:pt x="1369" y="1154"/>
                  </a:cubicBezTo>
                  <a:lnTo>
                    <a:pt x="456" y="77"/>
                  </a:lnTo>
                  <a:cubicBezTo>
                    <a:pt x="409" y="23"/>
                    <a:pt x="353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3431068" y="4534476"/>
              <a:ext cx="38336" cy="39774"/>
            </a:xfrm>
            <a:custGeom>
              <a:avLst/>
              <a:gdLst/>
              <a:ahLst/>
              <a:cxnLst/>
              <a:rect l="l" t="t" r="r" b="b"/>
              <a:pathLst>
                <a:path w="1467" h="1522" extrusionOk="0">
                  <a:moveTo>
                    <a:pt x="1223" y="0"/>
                  </a:moveTo>
                  <a:cubicBezTo>
                    <a:pt x="1164" y="0"/>
                    <a:pt x="1105" y="24"/>
                    <a:pt x="1063" y="71"/>
                  </a:cubicBezTo>
                  <a:lnTo>
                    <a:pt x="149" y="1158"/>
                  </a:lnTo>
                  <a:cubicBezTo>
                    <a:pt x="0" y="1322"/>
                    <a:pt x="151" y="1522"/>
                    <a:pt x="313" y="1522"/>
                  </a:cubicBezTo>
                  <a:cubicBezTo>
                    <a:pt x="370" y="1522"/>
                    <a:pt x="429" y="1497"/>
                    <a:pt x="476" y="1437"/>
                  </a:cubicBezTo>
                  <a:lnTo>
                    <a:pt x="1390" y="350"/>
                  </a:lnTo>
                  <a:cubicBezTo>
                    <a:pt x="1467" y="264"/>
                    <a:pt x="1457" y="129"/>
                    <a:pt x="1361" y="52"/>
                  </a:cubicBezTo>
                  <a:cubicBezTo>
                    <a:pt x="1322" y="17"/>
                    <a:pt x="1272" y="0"/>
                    <a:pt x="1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3510223" y="4567926"/>
              <a:ext cx="26289" cy="46359"/>
            </a:xfrm>
            <a:custGeom>
              <a:avLst/>
              <a:gdLst/>
              <a:ahLst/>
              <a:cxnLst/>
              <a:rect l="l" t="t" r="r" b="b"/>
              <a:pathLst>
                <a:path w="1006" h="1774" extrusionOk="0">
                  <a:moveTo>
                    <a:pt x="760" y="1"/>
                  </a:moveTo>
                  <a:cubicBezTo>
                    <a:pt x="671" y="1"/>
                    <a:pt x="591" y="54"/>
                    <a:pt x="553" y="138"/>
                  </a:cubicBezTo>
                  <a:lnTo>
                    <a:pt x="73" y="1474"/>
                  </a:lnTo>
                  <a:cubicBezTo>
                    <a:pt x="1" y="1648"/>
                    <a:pt x="142" y="1773"/>
                    <a:pt x="279" y="1773"/>
                  </a:cubicBezTo>
                  <a:cubicBezTo>
                    <a:pt x="362" y="1773"/>
                    <a:pt x="444" y="1727"/>
                    <a:pt x="476" y="1619"/>
                  </a:cubicBezTo>
                  <a:lnTo>
                    <a:pt x="957" y="292"/>
                  </a:lnTo>
                  <a:cubicBezTo>
                    <a:pt x="1005" y="176"/>
                    <a:pt x="948" y="51"/>
                    <a:pt x="832" y="13"/>
                  </a:cubicBezTo>
                  <a:cubicBezTo>
                    <a:pt x="808" y="5"/>
                    <a:pt x="784" y="1"/>
                    <a:pt x="7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40"/>
          <p:cNvSpPr txBox="1">
            <a:spLocks noGrp="1"/>
          </p:cNvSpPr>
          <p:nvPr>
            <p:ph type="title"/>
          </p:nvPr>
        </p:nvSpPr>
        <p:spPr>
          <a:xfrm>
            <a:off x="693420" y="1199100"/>
            <a:ext cx="3456555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Ach ta krzywa wieża</a:t>
            </a:r>
            <a:endParaRPr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grpSp>
        <p:nvGrpSpPr>
          <p:cNvPr id="35" name="Google Shape;7066;p72">
            <a:extLst>
              <a:ext uri="{FF2B5EF4-FFF2-40B4-BE49-F238E27FC236}">
                <a16:creationId xmlns:a16="http://schemas.microsoft.com/office/drawing/2014/main" id="{FCC67CE4-9632-4728-AA12-9A33A42CFD41}"/>
              </a:ext>
            </a:extLst>
          </p:cNvPr>
          <p:cNvGrpSpPr/>
          <p:nvPr/>
        </p:nvGrpSpPr>
        <p:grpSpPr>
          <a:xfrm>
            <a:off x="3296547" y="1740008"/>
            <a:ext cx="559412" cy="785590"/>
            <a:chOff x="1341612" y="3340055"/>
            <a:chExt cx="259399" cy="370524"/>
          </a:xfrm>
        </p:grpSpPr>
        <p:sp>
          <p:nvSpPr>
            <p:cNvPr id="36" name="Google Shape;7067;p72">
              <a:extLst>
                <a:ext uri="{FF2B5EF4-FFF2-40B4-BE49-F238E27FC236}">
                  <a16:creationId xmlns:a16="http://schemas.microsoft.com/office/drawing/2014/main" id="{DB034283-D8B7-4F54-9FF3-D577AF39A17B}"/>
                </a:ext>
              </a:extLst>
            </p:cNvPr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068;p72">
              <a:extLst>
                <a:ext uri="{FF2B5EF4-FFF2-40B4-BE49-F238E27FC236}">
                  <a16:creationId xmlns:a16="http://schemas.microsoft.com/office/drawing/2014/main" id="{6DAD3B82-3EA3-4C7F-B7BB-F3CE98708996}"/>
                </a:ext>
              </a:extLst>
            </p:cNvPr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rgbClr val="EE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069;p72">
              <a:extLst>
                <a:ext uri="{FF2B5EF4-FFF2-40B4-BE49-F238E27FC236}">
                  <a16:creationId xmlns:a16="http://schemas.microsoft.com/office/drawing/2014/main" id="{95005C4E-3133-4D87-9A49-3AC374E7735D}"/>
                </a:ext>
              </a:extLst>
            </p:cNvPr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070;p72">
              <a:extLst>
                <a:ext uri="{FF2B5EF4-FFF2-40B4-BE49-F238E27FC236}">
                  <a16:creationId xmlns:a16="http://schemas.microsoft.com/office/drawing/2014/main" id="{3D928E8A-0046-411F-958D-2638D8EF7760}"/>
                </a:ext>
              </a:extLst>
            </p:cNvPr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rgbClr val="F5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071;p72">
              <a:extLst>
                <a:ext uri="{FF2B5EF4-FFF2-40B4-BE49-F238E27FC236}">
                  <a16:creationId xmlns:a16="http://schemas.microsoft.com/office/drawing/2014/main" id="{D6A17ECF-1D0C-4262-8DB9-56B6CB3FDFCE}"/>
                </a:ext>
              </a:extLst>
            </p:cNvPr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072;p72">
              <a:extLst>
                <a:ext uri="{FF2B5EF4-FFF2-40B4-BE49-F238E27FC236}">
                  <a16:creationId xmlns:a16="http://schemas.microsoft.com/office/drawing/2014/main" id="{F6F3363D-CBCD-45D9-92CD-4038A13C108C}"/>
                </a:ext>
              </a:extLst>
            </p:cNvPr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073;p72">
              <a:extLst>
                <a:ext uri="{FF2B5EF4-FFF2-40B4-BE49-F238E27FC236}">
                  <a16:creationId xmlns:a16="http://schemas.microsoft.com/office/drawing/2014/main" id="{8A58305E-404E-428B-AEF8-7DFC3F59E226}"/>
                </a:ext>
              </a:extLst>
            </p:cNvPr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74;p72">
              <a:extLst>
                <a:ext uri="{FF2B5EF4-FFF2-40B4-BE49-F238E27FC236}">
                  <a16:creationId xmlns:a16="http://schemas.microsoft.com/office/drawing/2014/main" id="{99CD5A08-7778-48AD-AB5E-F963115A4A4B}"/>
                </a:ext>
              </a:extLst>
            </p:cNvPr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75;p72">
              <a:extLst>
                <a:ext uri="{FF2B5EF4-FFF2-40B4-BE49-F238E27FC236}">
                  <a16:creationId xmlns:a16="http://schemas.microsoft.com/office/drawing/2014/main" id="{2354C02D-0002-474B-BEAA-72EAB7AF9333}"/>
                </a:ext>
              </a:extLst>
            </p:cNvPr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76;p72">
              <a:extLst>
                <a:ext uri="{FF2B5EF4-FFF2-40B4-BE49-F238E27FC236}">
                  <a16:creationId xmlns:a16="http://schemas.microsoft.com/office/drawing/2014/main" id="{FCE14112-26ED-4207-9CC5-16CE969EEE3F}"/>
                </a:ext>
              </a:extLst>
            </p:cNvPr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77;p72">
              <a:extLst>
                <a:ext uri="{FF2B5EF4-FFF2-40B4-BE49-F238E27FC236}">
                  <a16:creationId xmlns:a16="http://schemas.microsoft.com/office/drawing/2014/main" id="{910CEFA9-7D84-4C8F-AB82-DA4936F1FC28}"/>
                </a:ext>
              </a:extLst>
            </p:cNvPr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78;p72">
              <a:extLst>
                <a:ext uri="{FF2B5EF4-FFF2-40B4-BE49-F238E27FC236}">
                  <a16:creationId xmlns:a16="http://schemas.microsoft.com/office/drawing/2014/main" id="{80CAC1BC-53F5-495F-B6B4-35C0148F9CD1}"/>
                </a:ext>
              </a:extLst>
            </p:cNvPr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79;p72">
              <a:extLst>
                <a:ext uri="{FF2B5EF4-FFF2-40B4-BE49-F238E27FC236}">
                  <a16:creationId xmlns:a16="http://schemas.microsoft.com/office/drawing/2014/main" id="{BF1A9D25-8775-4A8D-86BC-9402ECA9DA15}"/>
                </a:ext>
              </a:extLst>
            </p:cNvPr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80;p72">
              <a:extLst>
                <a:ext uri="{FF2B5EF4-FFF2-40B4-BE49-F238E27FC236}">
                  <a16:creationId xmlns:a16="http://schemas.microsoft.com/office/drawing/2014/main" id="{1C9C4907-099B-411B-B78F-1CB7209835E6}"/>
                </a:ext>
              </a:extLst>
            </p:cNvPr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81;p72">
              <a:extLst>
                <a:ext uri="{FF2B5EF4-FFF2-40B4-BE49-F238E27FC236}">
                  <a16:creationId xmlns:a16="http://schemas.microsoft.com/office/drawing/2014/main" id="{8C6B4FC5-C73F-4934-A5D8-7436FC461F30}"/>
                </a:ext>
              </a:extLst>
            </p:cNvPr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82;p72">
              <a:extLst>
                <a:ext uri="{FF2B5EF4-FFF2-40B4-BE49-F238E27FC236}">
                  <a16:creationId xmlns:a16="http://schemas.microsoft.com/office/drawing/2014/main" id="{114F9E1A-FBE7-487A-A898-DF6550767468}"/>
                </a:ext>
              </a:extLst>
            </p:cNvPr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83;p72">
              <a:extLst>
                <a:ext uri="{FF2B5EF4-FFF2-40B4-BE49-F238E27FC236}">
                  <a16:creationId xmlns:a16="http://schemas.microsoft.com/office/drawing/2014/main" id="{17B11C78-17D3-439A-BD49-0D267F85ED07}"/>
                </a:ext>
              </a:extLst>
            </p:cNvPr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rgbClr val="546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84;p72">
              <a:extLst>
                <a:ext uri="{FF2B5EF4-FFF2-40B4-BE49-F238E27FC236}">
                  <a16:creationId xmlns:a16="http://schemas.microsoft.com/office/drawing/2014/main" id="{56B6E8B4-7968-4B4F-A8D2-DB9D89EFDDD0}"/>
                </a:ext>
              </a:extLst>
            </p:cNvPr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2BC8A-7C75-4F72-9077-89CE6964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673"/>
            <a:ext cx="9144000" cy="43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7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Atomy i rzeźby</a:t>
            </a:r>
            <a:endParaRPr dirty="0"/>
          </a:p>
        </p:txBody>
      </p:sp>
      <p:sp>
        <p:nvSpPr>
          <p:cNvPr id="490" name="Google Shape;490;p41"/>
          <p:cNvSpPr txBox="1">
            <a:spLocks noGrp="1"/>
          </p:cNvSpPr>
          <p:nvPr>
            <p:ph type="subTitle" idx="1"/>
          </p:nvPr>
        </p:nvSpPr>
        <p:spPr>
          <a:xfrm>
            <a:off x="1404075" y="1968010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Sześcian, walce i kule, piramidy, trójkąty oraz kwadraty.</a:t>
            </a:r>
            <a:endParaRPr dirty="0"/>
          </a:p>
        </p:txBody>
      </p:sp>
      <p:sp>
        <p:nvSpPr>
          <p:cNvPr id="491" name="Google Shape;491;p41"/>
          <p:cNvSpPr txBox="1">
            <a:spLocks noGrp="1"/>
          </p:cNvSpPr>
          <p:nvPr>
            <p:ph type="subTitle" idx="2"/>
          </p:nvPr>
        </p:nvSpPr>
        <p:spPr>
          <a:xfrm>
            <a:off x="712575" y="1563925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Podział na figury geometryczne</a:t>
            </a:r>
            <a:endParaRPr dirty="0"/>
          </a:p>
        </p:txBody>
      </p:sp>
      <p:sp>
        <p:nvSpPr>
          <p:cNvPr id="492" name="Google Shape;492;p41"/>
          <p:cNvSpPr txBox="1">
            <a:spLocks noGrp="1"/>
          </p:cNvSpPr>
          <p:nvPr>
            <p:ph type="subTitle" idx="3"/>
          </p:nvPr>
        </p:nvSpPr>
        <p:spPr>
          <a:xfrm>
            <a:off x="5263400" y="1968010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Sześcianu, piramidy, walca...</a:t>
            </a:r>
            <a:endParaRPr dirty="0"/>
          </a:p>
        </p:txBody>
      </p:sp>
      <p:sp>
        <p:nvSpPr>
          <p:cNvPr id="493" name="Google Shape;493;p41"/>
          <p:cNvSpPr txBox="1">
            <a:spLocks noGrp="1"/>
          </p:cNvSpPr>
          <p:nvPr>
            <p:ph type="subTitle" idx="4"/>
          </p:nvPr>
        </p:nvSpPr>
        <p:spPr>
          <a:xfrm>
            <a:off x="5263400" y="1563925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Siatka brył 3D</a:t>
            </a:r>
            <a:endParaRPr dirty="0"/>
          </a:p>
        </p:txBody>
      </p:sp>
      <p:sp>
        <p:nvSpPr>
          <p:cNvPr id="494" name="Google Shape;494;p41"/>
          <p:cNvSpPr txBox="1">
            <a:spLocks noGrp="1"/>
          </p:cNvSpPr>
          <p:nvPr>
            <p:ph type="subTitle" idx="5"/>
          </p:nvPr>
        </p:nvSpPr>
        <p:spPr>
          <a:xfrm>
            <a:off x="1404075" y="3564903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Obliczenia związane z objętością sześcianu w którym mieści się całość rzeźby.</a:t>
            </a:r>
            <a:endParaRPr dirty="0"/>
          </a:p>
        </p:txBody>
      </p:sp>
      <p:sp>
        <p:nvSpPr>
          <p:cNvPr id="495" name="Google Shape;495;p41"/>
          <p:cNvSpPr txBox="1">
            <a:spLocks noGrp="1"/>
          </p:cNvSpPr>
          <p:nvPr>
            <p:ph type="subTitle" idx="6"/>
          </p:nvPr>
        </p:nvSpPr>
        <p:spPr>
          <a:xfrm>
            <a:off x="712575" y="3160824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Objętość sześcianu</a:t>
            </a:r>
            <a:endParaRPr dirty="0"/>
          </a:p>
        </p:txBody>
      </p:sp>
      <p:sp>
        <p:nvSpPr>
          <p:cNvPr id="496" name="Google Shape;496;p41"/>
          <p:cNvSpPr txBox="1">
            <a:spLocks noGrp="1"/>
          </p:cNvSpPr>
          <p:nvPr>
            <p:ph type="subTitle" idx="7"/>
          </p:nvPr>
        </p:nvSpPr>
        <p:spPr>
          <a:xfrm>
            <a:off x="5263400" y="3564903"/>
            <a:ext cx="2476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Kąty związane z przekątnymi sześcianu, punktem przecięcia przekątnych, wierzchołkami...</a:t>
            </a:r>
            <a:endParaRPr dirty="0"/>
          </a:p>
        </p:txBody>
      </p:sp>
      <p:sp>
        <p:nvSpPr>
          <p:cNvPr id="497" name="Google Shape;497;p41"/>
          <p:cNvSpPr txBox="1">
            <a:spLocks noGrp="1"/>
          </p:cNvSpPr>
          <p:nvPr>
            <p:ph type="subTitle" idx="8"/>
          </p:nvPr>
        </p:nvSpPr>
        <p:spPr>
          <a:xfrm>
            <a:off x="5263400" y="3160824"/>
            <a:ext cx="316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Kąty w sześcianie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8"/>
          <p:cNvSpPr/>
          <p:nvPr/>
        </p:nvSpPr>
        <p:spPr>
          <a:xfrm>
            <a:off x="3386024" y="2085498"/>
            <a:ext cx="710100" cy="101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8"/>
          <p:cNvSpPr/>
          <p:nvPr/>
        </p:nvSpPr>
        <p:spPr>
          <a:xfrm>
            <a:off x="1233873" y="1446488"/>
            <a:ext cx="2862300" cy="114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Używanie Google Maps pomaga osobom którym trudność sprawia wobraźnia kształtów i brył w 3D.</a:t>
            </a:r>
            <a:endParaRPr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7" name="Google Shape;787;p58"/>
          <p:cNvSpPr/>
          <p:nvPr/>
        </p:nvSpPr>
        <p:spPr>
          <a:xfrm rot="5400000">
            <a:off x="4329539" y="2458021"/>
            <a:ext cx="633600" cy="16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58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Dlaczego akurat Google Maps?</a:t>
            </a:r>
            <a:endParaRPr dirty="0"/>
          </a:p>
        </p:txBody>
      </p:sp>
      <p:sp>
        <p:nvSpPr>
          <p:cNvPr id="789" name="Google Shape;789;p58"/>
          <p:cNvSpPr/>
          <p:nvPr/>
        </p:nvSpPr>
        <p:spPr>
          <a:xfrm rot="5400000">
            <a:off x="4613614" y="1443351"/>
            <a:ext cx="633600" cy="166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58"/>
          <p:cNvSpPr/>
          <p:nvPr/>
        </p:nvSpPr>
        <p:spPr>
          <a:xfrm>
            <a:off x="1233825" y="2973857"/>
            <a:ext cx="2862300" cy="114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Podajemy prawdziwe przykłady tego, o czym uczymy – matematyka na lekcji i w realu to to samo!</a:t>
            </a:r>
            <a:endParaRPr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1" name="Google Shape;791;p58"/>
          <p:cNvSpPr/>
          <p:nvPr/>
        </p:nvSpPr>
        <p:spPr>
          <a:xfrm>
            <a:off x="5048032" y="2529762"/>
            <a:ext cx="710100" cy="90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58"/>
          <p:cNvSpPr/>
          <p:nvPr/>
        </p:nvSpPr>
        <p:spPr>
          <a:xfrm>
            <a:off x="5047850" y="2973857"/>
            <a:ext cx="2862300" cy="114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 pomocą opowieści i nietypowego schematu lekcji wzbudzamy zainteresowanie, uczeń widzi coś nowego na lekcji.</a:t>
            </a:r>
            <a:endParaRPr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3" name="Google Shape;793;p58"/>
          <p:cNvSpPr/>
          <p:nvPr/>
        </p:nvSpPr>
        <p:spPr>
          <a:xfrm>
            <a:off x="5048025" y="1448752"/>
            <a:ext cx="2862300" cy="114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 okazji oprócz samego tematu naszej lekcji możemy wprowadzić wyszukane ciekawostki.</a:t>
            </a:r>
            <a:endParaRPr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4" name="Google Shape;794;p58"/>
          <p:cNvSpPr txBox="1"/>
          <p:nvPr/>
        </p:nvSpPr>
        <p:spPr>
          <a:xfrm>
            <a:off x="712575" y="1294100"/>
            <a:ext cx="16341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Wyobraźnia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p58"/>
          <p:cNvSpPr txBox="1"/>
          <p:nvPr/>
        </p:nvSpPr>
        <p:spPr>
          <a:xfrm>
            <a:off x="6797475" y="1294100"/>
            <a:ext cx="16341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Ciekawostki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6" name="Google Shape;796;p58"/>
          <p:cNvSpPr txBox="1"/>
          <p:nvPr/>
        </p:nvSpPr>
        <p:spPr>
          <a:xfrm>
            <a:off x="712575" y="3956650"/>
            <a:ext cx="16341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Przykłady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7" name="Google Shape;797;p58"/>
          <p:cNvSpPr txBox="1"/>
          <p:nvPr/>
        </p:nvSpPr>
        <p:spPr>
          <a:xfrm>
            <a:off x="6797475" y="3956650"/>
            <a:ext cx="1634100" cy="3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Urozmaicenie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ths Circles Ireland">
            <a:extLst>
              <a:ext uri="{FF2B5EF4-FFF2-40B4-BE49-F238E27FC236}">
                <a16:creationId xmlns:a16="http://schemas.microsoft.com/office/drawing/2014/main" id="{3F2EFD29-965C-42C8-8374-9715F90D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790"/>
            <a:ext cx="3777710" cy="377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02;p59">
            <a:extLst>
              <a:ext uri="{FF2B5EF4-FFF2-40B4-BE49-F238E27FC236}">
                <a16:creationId xmlns:a16="http://schemas.microsoft.com/office/drawing/2014/main" id="{C126C285-598C-4DC2-B5CC-F4BFF3732AE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4550" y="615118"/>
            <a:ext cx="3859200" cy="7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Dziękuję bardzo</a:t>
            </a:r>
            <a:r>
              <a:rPr lang="en" dirty="0"/>
              <a:t>!</a:t>
            </a:r>
            <a:endParaRPr dirty="0"/>
          </a:p>
        </p:txBody>
      </p:sp>
      <p:sp>
        <p:nvSpPr>
          <p:cNvPr id="7" name="Google Shape;803;p59">
            <a:extLst>
              <a:ext uri="{FF2B5EF4-FFF2-40B4-BE49-F238E27FC236}">
                <a16:creationId xmlns:a16="http://schemas.microsoft.com/office/drawing/2014/main" id="{39B9510F-42F2-4C97-9054-D550FAC33D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84500" y="2090476"/>
            <a:ext cx="3859200" cy="12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Pytania / pomysły / opinie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/>
              <a:t>pawel.zielinski</a:t>
            </a:r>
            <a:r>
              <a:rPr lang="en" dirty="0"/>
              <a:t>@</a:t>
            </a:r>
            <a:r>
              <a:rPr lang="pl-PL" dirty="0"/>
              <a:t>szkolasen</a:t>
            </a:r>
            <a:r>
              <a:rPr lang="en" dirty="0"/>
              <a:t>.com</a:t>
            </a: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pl-PL" dirty="0"/>
              <a:t>dominik.merkun@szkolasen.com</a:t>
            </a:r>
            <a:r>
              <a:rPr lang="en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963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6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7" name="Google Shape;16167;p7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106062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176300" y="97197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2.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320537" y="1170880"/>
            <a:ext cx="5107225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Jaką powierzchnię parku miejskiego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St. </a:t>
            </a:r>
            <a:r>
              <a:rPr lang="pl-PL" dirty="0" err="1"/>
              <a:t>Stephen’s</a:t>
            </a:r>
            <a:r>
              <a:rPr lang="pl-PL" dirty="0"/>
              <a:t> Green zajmuje zbiornik wodny, jeśli stanowi 10% całej powierzchni parku?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08946C-E6DB-4894-A614-1CAE5E9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B32FF6-E774-4805-9F2E-5057EE76A44B}"/>
              </a:ext>
            </a:extLst>
          </p:cNvPr>
          <p:cNvSpPr/>
          <p:nvPr/>
        </p:nvSpPr>
        <p:spPr>
          <a:xfrm>
            <a:off x="5765006" y="4384816"/>
            <a:ext cx="3271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By </a:t>
            </a:r>
            <a:r>
              <a:rPr lang="en-GB" sz="800" dirty="0" err="1"/>
              <a:t>Dronepicr</a:t>
            </a:r>
            <a:r>
              <a:rPr lang="en-GB" sz="800" dirty="0"/>
              <a:t> (edited by King of Hearts)Edit corrects CA and sharpens image - File:Dublin Stephen&amp;#039;s Green-44.jpg, CC BY 3.0, https://commons.wikimedia.org/w/index.php?curid=52447595</a:t>
            </a:r>
          </a:p>
        </p:txBody>
      </p:sp>
      <p:pic>
        <p:nvPicPr>
          <p:cNvPr id="6" name="Picture 5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453A9BB-45CE-4757-8218-1A701E103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762" y="1679260"/>
            <a:ext cx="3611169" cy="27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5" y="9822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</a:t>
            </a:r>
            <a:r>
              <a:rPr lang="en-GB" dirty="0"/>
              <a:t>3</a:t>
            </a:r>
            <a:r>
              <a:rPr lang="pl-PL" dirty="0"/>
              <a:t>.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3133998" y="1293499"/>
            <a:ext cx="5684925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pl-PL" dirty="0"/>
              <a:t>Jaki kąt wypukły tworzą wskazówki zegara </a:t>
            </a:r>
          </a:p>
          <a:p>
            <a:pPr marL="114300" indent="0">
              <a:buNone/>
            </a:pPr>
            <a:r>
              <a:rPr lang="pl-PL" dirty="0"/>
              <a:t>w St. </a:t>
            </a:r>
            <a:r>
              <a:rPr lang="pl-PL" dirty="0" err="1"/>
              <a:t>Stephen’s</a:t>
            </a:r>
            <a:r>
              <a:rPr lang="pl-PL" dirty="0"/>
              <a:t> Green Shopping Center </a:t>
            </a:r>
          </a:p>
          <a:p>
            <a:pPr marL="114300" indent="0">
              <a:buNone/>
            </a:pPr>
            <a:r>
              <a:rPr lang="pl-PL" dirty="0"/>
              <a:t>o godzinie 13:32?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78BD71-57B0-46CC-B470-9D29A0E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DA589-38B0-422C-8474-E7B53DFF15DF}"/>
              </a:ext>
            </a:extLst>
          </p:cNvPr>
          <p:cNvSpPr/>
          <p:nvPr/>
        </p:nvSpPr>
        <p:spPr>
          <a:xfrm>
            <a:off x="200929" y="4631037"/>
            <a:ext cx="20008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https://mapio.net/images-p/3912223.jpg</a:t>
            </a:r>
          </a:p>
        </p:txBody>
      </p:sp>
      <p:pic>
        <p:nvPicPr>
          <p:cNvPr id="6" name="Picture 5" descr="A large clock mounted to the side of a building&#10;&#10;Description automatically generated">
            <a:extLst>
              <a:ext uri="{FF2B5EF4-FFF2-40B4-BE49-F238E27FC236}">
                <a16:creationId xmlns:a16="http://schemas.microsoft.com/office/drawing/2014/main" id="{B44B95EE-823E-484D-B28F-CFC71A3B0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29" y="2014537"/>
            <a:ext cx="3343275" cy="25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0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106062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176300" y="97197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4.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Google Shape;205;p34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320537" y="1170880"/>
                <a:ext cx="5107225" cy="21936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-PL" dirty="0"/>
                  <a:t>Na obrazku pokazane są witraże z katedry św. Patryka w Dublinie. Górną część witrażu stanowi trójkąt </a:t>
                </a:r>
                <a:r>
                  <a:rPr lang="pl-PL" dirty="0" err="1"/>
                  <a:t>Reuleaux</a:t>
                </a:r>
                <a:r>
                  <a:rPr lang="pl-PL" dirty="0"/>
                  <a:t> bez dolnego wycinka koła. Jakie jest pole największego z witraży, jeżeli podstawa jest równa 2m a wysokość całego witrażu to (15+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l-PL" dirty="0"/>
                  <a:t>)m?</a:t>
                </a:r>
              </a:p>
            </p:txBody>
          </p:sp>
        </mc:Choice>
        <mc:Fallback xmlns="">
          <p:sp>
            <p:nvSpPr>
              <p:cNvPr id="205" name="Google Shape;205;p3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0537" y="1170880"/>
                <a:ext cx="5107225" cy="2193600"/>
              </a:xfrm>
              <a:prstGeom prst="rect">
                <a:avLst/>
              </a:prstGeom>
              <a:blipFill>
                <a:blip r:embed="rId3"/>
                <a:stretch>
                  <a:fillRect l="-956" r="-1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08946C-E6DB-4894-A614-1CAE5E904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B32FF6-E774-4805-9F2E-5057EE76A44B}"/>
              </a:ext>
            </a:extLst>
          </p:cNvPr>
          <p:cNvSpPr/>
          <p:nvPr/>
        </p:nvSpPr>
        <p:spPr>
          <a:xfrm>
            <a:off x="5765006" y="4384816"/>
            <a:ext cx="3271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https://i.pinimg.com/originals/e3/ff/49/e3ff4932db94cec63029b8d6a6c1f47c.jpg</a:t>
            </a:r>
          </a:p>
        </p:txBody>
      </p:sp>
      <p:pic>
        <p:nvPicPr>
          <p:cNvPr id="8" name="Picture 7" descr="A picture containing building, window, colorful, sitting&#10;&#10;Description automatically generated">
            <a:extLst>
              <a:ext uri="{FF2B5EF4-FFF2-40B4-BE49-F238E27FC236}">
                <a16:creationId xmlns:a16="http://schemas.microsoft.com/office/drawing/2014/main" id="{CF4BB1CB-6836-4A49-99FF-58663711D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064" y="226243"/>
            <a:ext cx="2705303" cy="4082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BD2ACE-55AB-4F5A-AEE5-44A4834E37AF}"/>
              </a:ext>
            </a:extLst>
          </p:cNvPr>
          <p:cNvSpPr/>
          <p:nvPr/>
        </p:nvSpPr>
        <p:spPr>
          <a:xfrm>
            <a:off x="31898" y="48464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CC BY-SA 3.0, https://commons.wikimedia.org/w/index.php?curid=137982</a:t>
            </a: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4F1EAC01-7746-4DAF-B7D8-189BC5544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6" y="3389695"/>
            <a:ext cx="1405572" cy="1405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5" y="9822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5.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4395426" y="1635775"/>
            <a:ext cx="4423497" cy="25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pl-PL" dirty="0" err="1"/>
              <a:t>Molly</a:t>
            </a:r>
            <a:r>
              <a:rPr lang="pl-PL" dirty="0"/>
              <a:t> </a:t>
            </a:r>
            <a:r>
              <a:rPr lang="pl-PL" dirty="0" err="1"/>
              <a:t>Malone</a:t>
            </a:r>
            <a:r>
              <a:rPr lang="pl-PL" dirty="0"/>
              <a:t> wybrała się na targ. Zaraz po wyjściu z domu pech chciał, że jedno z kółek ubrudziło się niebieską farbą. Pewien chłopiec śledził </a:t>
            </a:r>
            <a:r>
              <a:rPr lang="pl-PL" dirty="0" err="1"/>
              <a:t>Molly</a:t>
            </a:r>
            <a:r>
              <a:rPr lang="pl-PL" dirty="0"/>
              <a:t> i liczył ile razy kółko zostawi ślad. Jak daleko </a:t>
            </a:r>
            <a:r>
              <a:rPr lang="pl-PL" dirty="0" err="1"/>
              <a:t>Molly</a:t>
            </a:r>
            <a:r>
              <a:rPr lang="pl-PL" dirty="0"/>
              <a:t> mieszkała od targu, jeżeli promień koła wynosił 60 cm, a chłopiec doliczył się 200 plam?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78BD71-57B0-46CC-B470-9D29A0E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DA589-38B0-422C-8474-E7B53DFF15DF}"/>
              </a:ext>
            </a:extLst>
          </p:cNvPr>
          <p:cNvSpPr/>
          <p:nvPr/>
        </p:nvSpPr>
        <p:spPr>
          <a:xfrm>
            <a:off x="200929" y="4631037"/>
            <a:ext cx="50481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By Wilson44691 - Own work, CC BY-SA 3.0, https://commons.wikimedia.org/w/index.php?curid=23452413</a:t>
            </a:r>
          </a:p>
        </p:txBody>
      </p:sp>
      <p:pic>
        <p:nvPicPr>
          <p:cNvPr id="7" name="Picture 6" descr="A person riding a horse drawn carriage on a city street&#10;&#10;Description automatically generated">
            <a:extLst>
              <a:ext uri="{FF2B5EF4-FFF2-40B4-BE49-F238E27FC236}">
                <a16:creationId xmlns:a16="http://schemas.microsoft.com/office/drawing/2014/main" id="{DFCBB3C7-1C8E-45DC-A0CF-6CFF8ADAB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77" y="1547125"/>
            <a:ext cx="4070349" cy="30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106062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176300" y="97197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6.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320537" y="1170880"/>
            <a:ext cx="5107225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Jaki jest promień mniejszej kuli widocznej na obrazku, jeżeli stanowi ona 25% objętości dużej kuli, której promień wynosi 1m?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08946C-E6DB-4894-A614-1CAE5E9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B32FF6-E774-4805-9F2E-5057EE76A44B}"/>
              </a:ext>
            </a:extLst>
          </p:cNvPr>
          <p:cNvSpPr/>
          <p:nvPr/>
        </p:nvSpPr>
        <p:spPr>
          <a:xfrm>
            <a:off x="5765006" y="4384816"/>
            <a:ext cx="3271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http://www.aplacecalledroam.com/uploads/1/2/3/7/12376458/419618.jpg?512</a:t>
            </a:r>
          </a:p>
        </p:txBody>
      </p:sp>
      <p:pic>
        <p:nvPicPr>
          <p:cNvPr id="6" name="Picture 5" descr="A large building&#10;&#10;Description automatically generated">
            <a:extLst>
              <a:ext uri="{FF2B5EF4-FFF2-40B4-BE49-F238E27FC236}">
                <a16:creationId xmlns:a16="http://schemas.microsoft.com/office/drawing/2014/main" id="{E33ADD0B-7014-4394-B6C5-4711C7BA7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762" y="1734025"/>
            <a:ext cx="3466780" cy="26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3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5" y="9822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7.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4789699" y="1635775"/>
            <a:ext cx="4423497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pl-PL" dirty="0"/>
              <a:t>Oblicz powierzchnię Phoenix Parku.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78BD71-57B0-46CC-B470-9D29A0E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DA589-38B0-422C-8474-E7B53DFF15DF}"/>
              </a:ext>
            </a:extLst>
          </p:cNvPr>
          <p:cNvSpPr/>
          <p:nvPr/>
        </p:nvSpPr>
        <p:spPr>
          <a:xfrm>
            <a:off x="200929" y="4631037"/>
            <a:ext cx="4607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https://horticultureconnected.ie/wp-content/uploads/2020/05/Wellington-Monument-1024x739.jpg</a:t>
            </a:r>
          </a:p>
        </p:txBody>
      </p:sp>
      <p:pic>
        <p:nvPicPr>
          <p:cNvPr id="9" name="Picture 8" descr="A view of a mountain road&#10;&#10;Description automatically generated">
            <a:extLst>
              <a:ext uri="{FF2B5EF4-FFF2-40B4-BE49-F238E27FC236}">
                <a16:creationId xmlns:a16="http://schemas.microsoft.com/office/drawing/2014/main" id="{975AC9EF-0314-4128-946C-2FCCEE655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77" y="2378565"/>
            <a:ext cx="3121152" cy="22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106062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176300" y="97197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Zadanie 8.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320537" y="1170880"/>
            <a:ext cx="5107225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Latarnia morska na półwyspie </a:t>
            </a:r>
            <a:r>
              <a:rPr lang="pl-PL" dirty="0" err="1"/>
              <a:t>Howth</a:t>
            </a:r>
            <a:r>
              <a:rPr lang="pl-PL" dirty="0"/>
              <a:t> wysyła w stronę morza błysk </a:t>
            </a:r>
            <a:r>
              <a:rPr lang="pl-PL" dirty="0" err="1"/>
              <a:t>światł</a:t>
            </a:r>
            <a:r>
              <a:rPr lang="en-GB" dirty="0"/>
              <a:t>a</a:t>
            </a:r>
            <a:r>
              <a:rPr lang="pl-PL" dirty="0"/>
              <a:t> co 4 sekundy. Ile sygnałów świetlnych wyśle w ciągu trzech kwadransów?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08946C-E6DB-4894-A614-1CAE5E9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B32FF6-E774-4805-9F2E-5057EE76A44B}"/>
              </a:ext>
            </a:extLst>
          </p:cNvPr>
          <p:cNvSpPr/>
          <p:nvPr/>
        </p:nvSpPr>
        <p:spPr>
          <a:xfrm>
            <a:off x="5765006" y="4384816"/>
            <a:ext cx="32718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https://greatruns.com/wp-content/uploads/2016/06/Sutton.jpg</a:t>
            </a:r>
          </a:p>
        </p:txBody>
      </p:sp>
      <p:pic>
        <p:nvPicPr>
          <p:cNvPr id="7" name="Picture 6" descr="An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E855399A-5C5D-4D38-B66D-4C19AECEB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446" y="1957388"/>
            <a:ext cx="3567665" cy="24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70806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 Education Center by Slidesgo">
  <a:themeElements>
    <a:clrScheme name="Simple Light">
      <a:dk1>
        <a:srgbClr val="5696CB"/>
      </a:dk1>
      <a:lt1>
        <a:srgbClr val="133660"/>
      </a:lt1>
      <a:dk2>
        <a:srgbClr val="63B8FF"/>
      </a:dk2>
      <a:lt2>
        <a:srgbClr val="CDCDCD"/>
      </a:lt2>
      <a:accent1>
        <a:srgbClr val="5696CB"/>
      </a:accent1>
      <a:accent2>
        <a:srgbClr val="133660"/>
      </a:accent2>
      <a:accent3>
        <a:srgbClr val="63B8FF"/>
      </a:accent3>
      <a:accent4>
        <a:srgbClr val="CDCDCD"/>
      </a:accent4>
      <a:accent5>
        <a:srgbClr val="FFFFFF"/>
      </a:accent5>
      <a:accent6>
        <a:srgbClr val="000000"/>
      </a:accent6>
      <a:hlink>
        <a:srgbClr val="5696C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985</Words>
  <Application>Microsoft Office PowerPoint</Application>
  <PresentationFormat>On-screen Show (16:9)</PresentationFormat>
  <Paragraphs>113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Cambria Math</vt:lpstr>
      <vt:lpstr>Poppins</vt:lpstr>
      <vt:lpstr>Proxima Nova</vt:lpstr>
      <vt:lpstr>Proxima Nova Semibold</vt:lpstr>
      <vt:lpstr>Ubuntu</vt:lpstr>
      <vt:lpstr>Health Education Center by Slidesgo</vt:lpstr>
      <vt:lpstr>Slidesgo Final Pages</vt:lpstr>
      <vt:lpstr> Z GEOMETRIĄ DOOKOŁA ŚWIATA,  CZYLI LEKCJE MATEMATYKI Z WYKORZYSTANIEM GOOGLE MAPS</vt:lpstr>
      <vt:lpstr>Zadanie 1.</vt:lpstr>
      <vt:lpstr>Zadanie 2.</vt:lpstr>
      <vt:lpstr>Zadanie 3.</vt:lpstr>
      <vt:lpstr>Zadanie 4.</vt:lpstr>
      <vt:lpstr>Zadanie 5.</vt:lpstr>
      <vt:lpstr>Zadanie 6.</vt:lpstr>
      <vt:lpstr>Zadanie 7.</vt:lpstr>
      <vt:lpstr>Zadanie 8.</vt:lpstr>
      <vt:lpstr>Zadanie 9.</vt:lpstr>
      <vt:lpstr>Zadanie 10.</vt:lpstr>
      <vt:lpstr>Brniemy dalej</vt:lpstr>
      <vt:lpstr>Burmistrz z pytaniem do pani/a...</vt:lpstr>
      <vt:lpstr>PowerPoint Presentation</vt:lpstr>
      <vt:lpstr>... krótki spacerek …</vt:lpstr>
      <vt:lpstr>Chciał(a)bym mieć taki u siebie w ogrodzie!</vt:lpstr>
      <vt:lpstr>PowerPoint Presentation</vt:lpstr>
      <vt:lpstr>- a w Barcelonie...</vt:lpstr>
      <vt:lpstr>PowerPoint Presentation</vt:lpstr>
      <vt:lpstr>Wieża okrągła, a jednak ...</vt:lpstr>
      <vt:lpstr>PowerPoint Presentation</vt:lpstr>
      <vt:lpstr>Atomy i rzeźby</vt:lpstr>
      <vt:lpstr>Dlaczego akurat Google Maps?</vt:lpstr>
      <vt:lpstr>Dziękuję bardzo!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impusm</dc:title>
  <dc:creator>Merkun, Dominik</dc:creator>
  <cp:lastModifiedBy>Merkun, Dominik</cp:lastModifiedBy>
  <cp:revision>34</cp:revision>
  <dcterms:modified xsi:type="dcterms:W3CDTF">2020-10-09T19:57:34Z</dcterms:modified>
</cp:coreProperties>
</file>