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94247E-C622-4F97-8E95-6FBFBC6C2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E944BC-A0CF-4B60-9C34-ECF3F01D7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5F6975-42AC-4D5C-A74A-260C4B7A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34A3-6314-4E68-9B12-916F693B8653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FE85CE-F2EF-4EC4-94D2-0759B28C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383EC0-938D-4E45-98BA-1288F141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F254-AC5D-4675-89F3-1DEBAB9F0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83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A25841-BD54-43B6-9BEE-239E81FAA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E6FF230-740C-4B9A-8328-599393CB6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1005F5-DB3E-4DDB-A492-EEC64AFB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34A3-6314-4E68-9B12-916F693B8653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BAA47F-CD55-4518-B360-E8432796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B9E545-E217-4AFD-8410-465C1CFA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F254-AC5D-4675-89F3-1DEBAB9F0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938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C76AD4F-198F-4C76-9050-37CD9EE99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2011A68-51FE-4C83-A379-DA23CC82B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BE85F5-78D1-486C-9171-BCA881B6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34A3-6314-4E68-9B12-916F693B8653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7224B1-781B-4198-8E3A-99EF1A22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919E40-314D-4BF0-B98B-BA030A2F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F254-AC5D-4675-89F3-1DEBAB9F0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364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7BE6D9-317E-4BCD-A08F-2A33364A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88433E-3359-4283-92F0-B9AC997A4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99B5E1-9FB0-4B3D-929B-6B666707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34A3-6314-4E68-9B12-916F693B8653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3A9689-CDDD-4D15-8B1F-EC7E9271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D0F6BA-C60C-41C3-9BFF-5D5AF5AC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F254-AC5D-4675-89F3-1DEBAB9F0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91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1C86EA-4DF8-4890-B7A7-3C2633302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7E3F5E9-53B5-4D56-A629-17589D0EB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148ED2-9D3C-4895-9628-A09E8DDFC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34A3-6314-4E68-9B12-916F693B8653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A0DA984-0E8E-47A8-ACE2-8B0E08F0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7B6461-9518-4779-8384-C7BDDE7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F254-AC5D-4675-89F3-1DEBAB9F0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77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9D7BDD-0D9B-4328-B094-59950815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8C0A33-7EB9-495F-9636-E43F7F96A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576BE9E-0BAC-4414-AE99-64324218E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5D1EFCF-D578-4A00-B737-FE9E726D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34A3-6314-4E68-9B12-916F693B8653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BE0A7C3-28F7-4408-ACDA-14D622FA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F162EC-6760-476F-9369-4861DAEC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F254-AC5D-4675-89F3-1DEBAB9F0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0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DDCCCC-6A1E-4B19-9BDE-4B5F42E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E37402-2291-4BF6-9EDD-DB30FD732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92B0F31-0F5A-442B-AE7F-518406D66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9CB3B8E-9F09-40C9-A98F-773BE990D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C46F558-BE28-490B-B6DC-99B9EEC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E30BF55-2E07-4837-AB48-FE0F0350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34A3-6314-4E68-9B12-916F693B8653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7C437EE-668A-468F-9CEA-BC88F559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6BA9B12-58AD-4A76-A6CD-5D1600ED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F254-AC5D-4675-89F3-1DEBAB9F0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08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26B30D-1EA1-4C98-B042-880383A9B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6BBDFF8-81E7-421B-A2D6-A56AF5F8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34A3-6314-4E68-9B12-916F693B8653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5965B40-5749-462B-A94C-8E9D6E07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DA1EB58-BBC1-40E5-8E1A-9C39B84E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F254-AC5D-4675-89F3-1DEBAB9F0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735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AA521FE-A63C-4A42-BC2D-C1D3AF09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34A3-6314-4E68-9B12-916F693B8653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36134A4-7FEE-4556-8494-A46383C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3300A5-7C94-4EB5-AE20-B093DAA84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F254-AC5D-4675-89F3-1DEBAB9F0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27C88E-DFB9-453F-8A7F-9C56CF2D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F5BBF8-23A0-4C55-8C92-C0F9D7E04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BB4BF3D-4C8E-4FE4-9E4D-CC92B55E0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91DD0F1-8952-4778-9272-B6F0926C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34A3-6314-4E68-9B12-916F693B8653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4E2FB3B-3B8D-4F7B-9BF2-20D07E60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64B4119-0FE9-4DF9-963E-9A819D38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F254-AC5D-4675-89F3-1DEBAB9F0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55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5B5EDB-5F10-43FA-ABFA-AD6C68BF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33527C6-B55B-4A7B-9F0C-092777235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7F1B23-36F4-443D-9079-18A0CF8BE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639EBA7-9F2B-409C-BB41-FE79C51C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34A3-6314-4E68-9B12-916F693B8653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8FAAB86-EBA0-4442-A46C-86B64F64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81903FF-8215-4008-9BF7-64A69646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F254-AC5D-4675-89F3-1DEBAB9F0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788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66688E6-81F1-40E8-BA43-D9000AF7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448386-B95E-4B2A-A037-DE585B9A6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473C7D7-1B1C-4565-9F0B-1B3C86B3A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834A3-6314-4E68-9B12-916F693B8653}" type="datetimeFigureOut">
              <a:rPr lang="pl-PL" smtClean="0"/>
              <a:t>2020-11-07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B1D58C-EFE9-4F91-9905-F9FF5D549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73A865-B841-4E84-8BBA-D3D4609F1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FF254-AC5D-4675-89F3-1DEBAB9F0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04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 descr="Książki na półce">
            <a:extLst>
              <a:ext uri="{FF2B5EF4-FFF2-40B4-BE49-F238E27FC236}">
                <a16:creationId xmlns:a16="http://schemas.microsoft.com/office/drawing/2014/main" id="{27CA2C97-B168-4CD1-A653-3F1FBFBFF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851" y="2069899"/>
            <a:ext cx="914400" cy="9144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DCE8803-B619-40A4-A8F2-EEF8F7C2062E}"/>
              </a:ext>
            </a:extLst>
          </p:cNvPr>
          <p:cNvSpPr txBox="1"/>
          <p:nvPr/>
        </p:nvSpPr>
        <p:spPr>
          <a:xfrm>
            <a:off x="2004951" y="3130599"/>
            <a:ext cx="8182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l-PL" dirty="0"/>
              <a:t>Roger R. </a:t>
            </a:r>
            <a:r>
              <a:rPr lang="pl-PL" dirty="0" err="1"/>
              <a:t>Hock</a:t>
            </a:r>
            <a:r>
              <a:rPr lang="pl-PL" dirty="0"/>
              <a:t>, </a:t>
            </a:r>
            <a:r>
              <a:rPr lang="pl-PL" i="1" dirty="0"/>
              <a:t>40 prac badawczych, które zmieniły oblicze psychologii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l-PL" dirty="0"/>
              <a:t>Daniel </a:t>
            </a:r>
            <a:r>
              <a:rPr lang="pl-PL" dirty="0" err="1"/>
              <a:t>Kahneman</a:t>
            </a:r>
            <a:r>
              <a:rPr lang="pl-PL" dirty="0"/>
              <a:t>, </a:t>
            </a:r>
            <a:r>
              <a:rPr lang="pl-PL" i="1" dirty="0"/>
              <a:t>Pułapki myślenia. O myśleniu szybkim i wolnym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de-DE" dirty="0"/>
              <a:t>Tina Payne Bryson, Daniel J. Siegel</a:t>
            </a:r>
            <a:r>
              <a:rPr lang="pl-PL" dirty="0"/>
              <a:t>, </a:t>
            </a:r>
            <a:r>
              <a:rPr lang="pl-PL" i="1" dirty="0"/>
              <a:t>Potęga obecności</a:t>
            </a: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l-PL" dirty="0"/>
              <a:t>Susan </a:t>
            </a:r>
            <a:r>
              <a:rPr lang="pl-PL" dirty="0" err="1"/>
              <a:t>Pinker</a:t>
            </a:r>
            <a:r>
              <a:rPr lang="pl-PL" dirty="0"/>
              <a:t>, </a:t>
            </a:r>
            <a:r>
              <a:rPr lang="pl-PL" i="1" dirty="0"/>
              <a:t>Efekt wioski. Jak kontakty twarzą w twarz mogą uczynić nas zdrowszymi, szczęśliwszymi i mądrzejszymi</a:t>
            </a:r>
          </a:p>
        </p:txBody>
      </p:sp>
      <p:sp>
        <p:nvSpPr>
          <p:cNvPr id="9" name="Pasek ukośny 8">
            <a:extLst>
              <a:ext uri="{FF2B5EF4-FFF2-40B4-BE49-F238E27FC236}">
                <a16:creationId xmlns:a16="http://schemas.microsoft.com/office/drawing/2014/main" id="{EB2C23D2-95C2-40C1-954F-C73C45EF70AC}"/>
              </a:ext>
            </a:extLst>
          </p:cNvPr>
          <p:cNvSpPr/>
          <p:nvPr/>
        </p:nvSpPr>
        <p:spPr>
          <a:xfrm rot="5400000">
            <a:off x="9813303" y="66233"/>
            <a:ext cx="2613408" cy="2308324"/>
          </a:xfrm>
          <a:prstGeom prst="diagStripe">
            <a:avLst>
              <a:gd name="adj" fmla="val 56126"/>
            </a:avLst>
          </a:prstGeom>
          <a:solidFill>
            <a:srgbClr val="133660"/>
          </a:solidFill>
          <a:ln>
            <a:solidFill>
              <a:srgbClr val="13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96CD5CD6-62AB-447B-9F40-FED204349A6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264" y="6461975"/>
            <a:ext cx="2856736" cy="3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3083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54</Words>
  <Application>Microsoft Office PowerPoint</Application>
  <PresentationFormat>Panoramiczny</PresentationFormat>
  <Paragraphs>4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Kinga</dc:creator>
  <cp:lastModifiedBy>Kinga</cp:lastModifiedBy>
  <cp:revision>1</cp:revision>
  <dcterms:created xsi:type="dcterms:W3CDTF">2020-11-07T12:39:28Z</dcterms:created>
  <dcterms:modified xsi:type="dcterms:W3CDTF">2020-11-07T12:47:22Z</dcterms:modified>
</cp:coreProperties>
</file>