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0" r:id="rId3"/>
    <p:sldId id="264" r:id="rId4"/>
    <p:sldId id="265" r:id="rId5"/>
    <p:sldId id="266" r:id="rId6"/>
    <p:sldId id="268" r:id="rId7"/>
    <p:sldId id="267" r:id="rId8"/>
    <p:sldId id="269" r:id="rId9"/>
    <p:sldId id="259" r:id="rId10"/>
    <p:sldId id="260" r:id="rId11"/>
    <p:sldId id="261" r:id="rId12"/>
    <p:sldId id="262" r:id="rId13"/>
    <p:sldId id="263" r:id="rId14"/>
    <p:sldId id="272" r:id="rId15"/>
    <p:sldId id="271" r:id="rId16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BFB9B-1A64-43E0-A31E-1576E2F87ECC}" v="2" dt="2020-06-04T21:44:38.929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102" d="100"/>
          <a:sy n="102" d="100"/>
        </p:scale>
        <p:origin x="114" y="3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Rogowski" userId="4d6b62bb56750b96" providerId="LiveId" clId="{332BFB9B-1A64-43E0-A31E-1576E2F87ECC}"/>
    <pc:docChg chg="custSel delSld modSld delMainMaster">
      <pc:chgData name="Jakub Rogowski" userId="4d6b62bb56750b96" providerId="LiveId" clId="{332BFB9B-1A64-43E0-A31E-1576E2F87ECC}" dt="2020-06-04T21:45:10.747" v="64" actId="20577"/>
      <pc:docMkLst>
        <pc:docMk/>
      </pc:docMkLst>
      <pc:sldChg chg="modSp del mod">
        <pc:chgData name="Jakub Rogowski" userId="4d6b62bb56750b96" providerId="LiveId" clId="{332BFB9B-1A64-43E0-A31E-1576E2F87ECC}" dt="2020-06-04T21:44:44.342" v="2" actId="47"/>
        <pc:sldMkLst>
          <pc:docMk/>
          <pc:sldMk cId="683786471" sldId="258"/>
        </pc:sldMkLst>
        <pc:spChg chg="mod">
          <ac:chgData name="Jakub Rogowski" userId="4d6b62bb56750b96" providerId="LiveId" clId="{332BFB9B-1A64-43E0-A31E-1576E2F87ECC}" dt="2020-06-04T21:44:33.820" v="0" actId="27636"/>
          <ac:spMkLst>
            <pc:docMk/>
            <pc:sldMk cId="683786471" sldId="258"/>
            <ac:spMk id="3" creationId="{5B147BC9-2BC4-4772-BABF-631B00A92EDB}"/>
          </ac:spMkLst>
        </pc:spChg>
      </pc:sldChg>
      <pc:sldChg chg="modSp mod">
        <pc:chgData name="Jakub Rogowski" userId="4d6b62bb56750b96" providerId="LiveId" clId="{332BFB9B-1A64-43E0-A31E-1576E2F87ECC}" dt="2020-06-04T21:45:10.747" v="64" actId="20577"/>
        <pc:sldMkLst>
          <pc:docMk/>
          <pc:sldMk cId="1455135289" sldId="272"/>
        </pc:sldMkLst>
        <pc:spChg chg="mod">
          <ac:chgData name="Jakub Rogowski" userId="4d6b62bb56750b96" providerId="LiveId" clId="{332BFB9B-1A64-43E0-A31E-1576E2F87ECC}" dt="2020-06-04T21:45:10.747" v="64" actId="20577"/>
          <ac:spMkLst>
            <pc:docMk/>
            <pc:sldMk cId="1455135289" sldId="272"/>
            <ac:spMk id="2" creationId="{77FC12ED-5F1A-4B41-B6B3-B977BB9D5688}"/>
          </ac:spMkLst>
        </pc:spChg>
        <pc:spChg chg="mod">
          <ac:chgData name="Jakub Rogowski" userId="4d6b62bb56750b96" providerId="LiveId" clId="{332BFB9B-1A64-43E0-A31E-1576E2F87ECC}" dt="2020-06-04T21:44:38.970" v="1" actId="27636"/>
          <ac:spMkLst>
            <pc:docMk/>
            <pc:sldMk cId="1455135289" sldId="272"/>
            <ac:spMk id="3" creationId="{5B147BC9-2BC4-4772-BABF-631B00A92EDB}"/>
          </ac:spMkLst>
        </pc:spChg>
      </pc:sldChg>
      <pc:sldMasterChg chg="del delSldLayout">
        <pc:chgData name="Jakub Rogowski" userId="4d6b62bb56750b96" providerId="LiveId" clId="{332BFB9B-1A64-43E0-A31E-1576E2F87ECC}" dt="2020-06-04T21:44:44.342" v="2" actId="47"/>
        <pc:sldMasterMkLst>
          <pc:docMk/>
          <pc:sldMasterMk cId="2672461142" sldId="2147483704"/>
        </pc:sldMasterMkLst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2163116657" sldId="2147483705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800467723" sldId="2147483706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349652564" sldId="2147483707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2574953038" sldId="2147483708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2578709895" sldId="2147483709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823876798" sldId="2147483710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152871001" sldId="2147483711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2160858778" sldId="2147483712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2057856113" sldId="2147483713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1321311297" sldId="2147483714"/>
          </pc:sldLayoutMkLst>
        </pc:sldLayoutChg>
        <pc:sldLayoutChg chg="del">
          <pc:chgData name="Jakub Rogowski" userId="4d6b62bb56750b96" providerId="LiveId" clId="{332BFB9B-1A64-43E0-A31E-1576E2F87ECC}" dt="2020-06-04T21:44:44.342" v="2" actId="47"/>
          <pc:sldLayoutMkLst>
            <pc:docMk/>
            <pc:sldMasterMk cId="2672461142" sldId="2147483704"/>
            <pc:sldLayoutMk cId="2894702050" sldId="2147483715"/>
          </pc:sldLayoutMkLst>
        </pc:sldLayoutChg>
      </pc:sldMasterChg>
    </pc:docChg>
  </pc:docChgLst>
  <pc:docChgLst>
    <pc:chgData name="Jakub Rogowski" userId="4d6b62bb56750b96" providerId="LiveId" clId="{A3490C6A-0DA1-474D-8365-0093FF4C2A0E}"/>
    <pc:docChg chg="undo custSel mod addSld delSld modSld">
      <pc:chgData name="Jakub Rogowski" userId="4d6b62bb56750b96" providerId="LiveId" clId="{A3490C6A-0DA1-474D-8365-0093FF4C2A0E}" dt="2020-05-16T12:43:14.606" v="1324" actId="20577"/>
      <pc:docMkLst>
        <pc:docMk/>
      </pc:docMkLst>
      <pc:sldChg chg="modSp mod">
        <pc:chgData name="Jakub Rogowski" userId="4d6b62bb56750b96" providerId="LiveId" clId="{A3490C6A-0DA1-474D-8365-0093FF4C2A0E}" dt="2020-05-15T23:01:42.131" v="1323" actId="20577"/>
        <pc:sldMkLst>
          <pc:docMk/>
          <pc:sldMk cId="168988781" sldId="257"/>
        </pc:sldMkLst>
        <pc:spChg chg="mod">
          <ac:chgData name="Jakub Rogowski" userId="4d6b62bb56750b96" providerId="LiveId" clId="{A3490C6A-0DA1-474D-8365-0093FF4C2A0E}" dt="2020-05-15T23:01:28.988" v="1311" actId="6549"/>
          <ac:spMkLst>
            <pc:docMk/>
            <pc:sldMk cId="168988781" sldId="257"/>
            <ac:spMk id="2" creationId="{00000000-0000-0000-0000-000000000000}"/>
          </ac:spMkLst>
        </pc:spChg>
        <pc:spChg chg="mod">
          <ac:chgData name="Jakub Rogowski" userId="4d6b62bb56750b96" providerId="LiveId" clId="{A3490C6A-0DA1-474D-8365-0093FF4C2A0E}" dt="2020-05-15T23:01:42.131" v="1323" actId="20577"/>
          <ac:spMkLst>
            <pc:docMk/>
            <pc:sldMk cId="168988781" sldId="257"/>
            <ac:spMk id="5" creationId="{00000000-0000-0000-0000-000000000000}"/>
          </ac:spMkLst>
        </pc:spChg>
      </pc:sldChg>
      <pc:sldChg chg="del">
        <pc:chgData name="Jakub Rogowski" userId="4d6b62bb56750b96" providerId="LiveId" clId="{A3490C6A-0DA1-474D-8365-0093FF4C2A0E}" dt="2020-05-15T21:57:25.441" v="324" actId="47"/>
        <pc:sldMkLst>
          <pc:docMk/>
          <pc:sldMk cId="2995321941" sldId="258"/>
        </pc:sldMkLst>
      </pc:sldChg>
      <pc:sldChg chg="addSp modSp mod modClrScheme chgLayout">
        <pc:chgData name="Jakub Rogowski" userId="4d6b62bb56750b96" providerId="LiveId" clId="{A3490C6A-0DA1-474D-8365-0093FF4C2A0E}" dt="2020-05-15T20:59:48.474" v="131" actId="20577"/>
        <pc:sldMkLst>
          <pc:docMk/>
          <pc:sldMk cId="3422892359" sldId="259"/>
        </pc:sldMkLst>
        <pc:spChg chg="mod">
          <ac:chgData name="Jakub Rogowski" userId="4d6b62bb56750b96" providerId="LiveId" clId="{A3490C6A-0DA1-474D-8365-0093FF4C2A0E}" dt="2020-05-15T20:59:48.474" v="131" actId="20577"/>
          <ac:spMkLst>
            <pc:docMk/>
            <pc:sldMk cId="3422892359" sldId="259"/>
            <ac:spMk id="2" creationId="{00000000-0000-0000-0000-000000000000}"/>
          </ac:spMkLst>
        </pc:spChg>
        <pc:spChg chg="mod ord">
          <ac:chgData name="Jakub Rogowski" userId="4d6b62bb56750b96" providerId="LiveId" clId="{A3490C6A-0DA1-474D-8365-0093FF4C2A0E}" dt="2020-05-15T20:59:09.391" v="125" actId="20577"/>
          <ac:spMkLst>
            <pc:docMk/>
            <pc:sldMk cId="3422892359" sldId="259"/>
            <ac:spMk id="3" creationId="{00000000-0000-0000-0000-000000000000}"/>
          </ac:spMkLst>
        </pc:spChg>
        <pc:picChg chg="add mod">
          <ac:chgData name="Jakub Rogowski" userId="4d6b62bb56750b96" providerId="LiveId" clId="{A3490C6A-0DA1-474D-8365-0093FF4C2A0E}" dt="2020-05-15T20:54:53.612" v="80" actId="27614"/>
          <ac:picMkLst>
            <pc:docMk/>
            <pc:sldMk cId="3422892359" sldId="259"/>
            <ac:picMk id="4" creationId="{6509AAC0-3438-47CD-870E-9C59917B9D92}"/>
          </ac:picMkLst>
        </pc:picChg>
      </pc:sldChg>
      <pc:sldChg chg="del">
        <pc:chgData name="Jakub Rogowski" userId="4d6b62bb56750b96" providerId="LiveId" clId="{A3490C6A-0DA1-474D-8365-0093FF4C2A0E}" dt="2020-05-15T20:55:15.320" v="87" actId="47"/>
        <pc:sldMkLst>
          <pc:docMk/>
          <pc:sldMk cId="603293906" sldId="260"/>
        </pc:sldMkLst>
      </pc:sldChg>
      <pc:sldChg chg="addSp delSp modSp add mod">
        <pc:chgData name="Jakub Rogowski" userId="4d6b62bb56750b96" providerId="LiveId" clId="{A3490C6A-0DA1-474D-8365-0093FF4C2A0E}" dt="2020-05-15T22:32:35.245" v="1022" actId="14100"/>
        <pc:sldMkLst>
          <pc:docMk/>
          <pc:sldMk cId="3955400412" sldId="260"/>
        </pc:sldMkLst>
        <pc:spChg chg="mod">
          <ac:chgData name="Jakub Rogowski" userId="4d6b62bb56750b96" providerId="LiveId" clId="{A3490C6A-0DA1-474D-8365-0093FF4C2A0E}" dt="2020-05-15T20:59:52.587" v="133" actId="20577"/>
          <ac:spMkLst>
            <pc:docMk/>
            <pc:sldMk cId="3955400412" sldId="260"/>
            <ac:spMk id="2" creationId="{00000000-0000-0000-0000-000000000000}"/>
          </ac:spMkLst>
        </pc:spChg>
        <pc:spChg chg="mod">
          <ac:chgData name="Jakub Rogowski" userId="4d6b62bb56750b96" providerId="LiveId" clId="{A3490C6A-0DA1-474D-8365-0093FF4C2A0E}" dt="2020-05-15T22:32:35.245" v="1022" actId="14100"/>
          <ac:spMkLst>
            <pc:docMk/>
            <pc:sldMk cId="3955400412" sldId="260"/>
            <ac:spMk id="3" creationId="{00000000-0000-0000-0000-000000000000}"/>
          </ac:spMkLst>
        </pc:spChg>
        <pc:picChg chg="del">
          <ac:chgData name="Jakub Rogowski" userId="4d6b62bb56750b96" providerId="LiveId" clId="{A3490C6A-0DA1-474D-8365-0093FF4C2A0E}" dt="2020-05-15T20:56:34.731" v="97" actId="478"/>
          <ac:picMkLst>
            <pc:docMk/>
            <pc:sldMk cId="3955400412" sldId="260"/>
            <ac:picMk id="4" creationId="{6509AAC0-3438-47CD-870E-9C59917B9D92}"/>
          </ac:picMkLst>
        </pc:picChg>
        <pc:picChg chg="add mod">
          <ac:chgData name="Jakub Rogowski" userId="4d6b62bb56750b96" providerId="LiveId" clId="{A3490C6A-0DA1-474D-8365-0093FF4C2A0E}" dt="2020-05-15T20:56:41.406" v="100" actId="26606"/>
          <ac:picMkLst>
            <pc:docMk/>
            <pc:sldMk cId="3955400412" sldId="260"/>
            <ac:picMk id="5" creationId="{D1DB668D-1DB0-4C61-BDA8-9D2507F08F15}"/>
          </ac:picMkLst>
        </pc:picChg>
      </pc:sldChg>
      <pc:sldChg chg="del">
        <pc:chgData name="Jakub Rogowski" userId="4d6b62bb56750b96" providerId="LiveId" clId="{A3490C6A-0DA1-474D-8365-0093FF4C2A0E}" dt="2020-05-15T20:55:16.319" v="88" actId="47"/>
        <pc:sldMkLst>
          <pc:docMk/>
          <pc:sldMk cId="1627192060" sldId="261"/>
        </pc:sldMkLst>
      </pc:sldChg>
      <pc:sldChg chg="addSp delSp modSp add mod">
        <pc:chgData name="Jakub Rogowski" userId="4d6b62bb56750b96" providerId="LiveId" clId="{A3490C6A-0DA1-474D-8365-0093FF4C2A0E}" dt="2020-05-15T21:02:50.825" v="168" actId="1076"/>
        <pc:sldMkLst>
          <pc:docMk/>
          <pc:sldMk cId="3759759199" sldId="261"/>
        </pc:sldMkLst>
        <pc:spChg chg="mod">
          <ac:chgData name="Jakub Rogowski" userId="4d6b62bb56750b96" providerId="LiveId" clId="{A3490C6A-0DA1-474D-8365-0093FF4C2A0E}" dt="2020-05-15T20:59:55.963" v="135" actId="20577"/>
          <ac:spMkLst>
            <pc:docMk/>
            <pc:sldMk cId="3759759199" sldId="261"/>
            <ac:spMk id="2" creationId="{00000000-0000-0000-0000-000000000000}"/>
          </ac:spMkLst>
        </pc:spChg>
        <pc:spChg chg="mod ord">
          <ac:chgData name="Jakub Rogowski" userId="4d6b62bb56750b96" providerId="LiveId" clId="{A3490C6A-0DA1-474D-8365-0093FF4C2A0E}" dt="2020-05-15T21:02:44.623" v="166" actId="1076"/>
          <ac:spMkLst>
            <pc:docMk/>
            <pc:sldMk cId="3759759199" sldId="261"/>
            <ac:spMk id="3" creationId="{00000000-0000-0000-0000-000000000000}"/>
          </ac:spMkLst>
        </pc:spChg>
        <pc:picChg chg="add mod">
          <ac:chgData name="Jakub Rogowski" userId="4d6b62bb56750b96" providerId="LiveId" clId="{A3490C6A-0DA1-474D-8365-0093FF4C2A0E}" dt="2020-05-15T21:02:50.825" v="168" actId="1076"/>
          <ac:picMkLst>
            <pc:docMk/>
            <pc:sldMk cId="3759759199" sldId="261"/>
            <ac:picMk id="4" creationId="{51CD3152-9BAE-496F-A0B4-0EAA6727BBBA}"/>
          </ac:picMkLst>
        </pc:picChg>
        <pc:picChg chg="del mod">
          <ac:chgData name="Jakub Rogowski" userId="4d6b62bb56750b96" providerId="LiveId" clId="{A3490C6A-0DA1-474D-8365-0093FF4C2A0E}" dt="2020-05-15T20:57:56.499" v="112" actId="478"/>
          <ac:picMkLst>
            <pc:docMk/>
            <pc:sldMk cId="3759759199" sldId="261"/>
            <ac:picMk id="5" creationId="{D1DB668D-1DB0-4C61-BDA8-9D2507F08F15}"/>
          </ac:picMkLst>
        </pc:picChg>
      </pc:sldChg>
      <pc:sldChg chg="del">
        <pc:chgData name="Jakub Rogowski" userId="4d6b62bb56750b96" providerId="LiveId" clId="{A3490C6A-0DA1-474D-8365-0093FF4C2A0E}" dt="2020-05-15T20:55:17.459" v="89" actId="47"/>
        <pc:sldMkLst>
          <pc:docMk/>
          <pc:sldMk cId="397904132" sldId="262"/>
        </pc:sldMkLst>
      </pc:sldChg>
      <pc:sldChg chg="addSp delSp modSp add mod">
        <pc:chgData name="Jakub Rogowski" userId="4d6b62bb56750b96" providerId="LiveId" clId="{A3490C6A-0DA1-474D-8365-0093FF4C2A0E}" dt="2020-05-15T21:02:36.514" v="165" actId="1076"/>
        <pc:sldMkLst>
          <pc:docMk/>
          <pc:sldMk cId="1137167859" sldId="262"/>
        </pc:sldMkLst>
        <pc:spChg chg="mod">
          <ac:chgData name="Jakub Rogowski" userId="4d6b62bb56750b96" providerId="LiveId" clId="{A3490C6A-0DA1-474D-8365-0093FF4C2A0E}" dt="2020-05-15T21:01:06.059" v="153" actId="20577"/>
          <ac:spMkLst>
            <pc:docMk/>
            <pc:sldMk cId="1137167859" sldId="262"/>
            <ac:spMk id="2" creationId="{00000000-0000-0000-0000-000000000000}"/>
          </ac:spMkLst>
        </pc:spChg>
        <pc:spChg chg="mod">
          <ac:chgData name="Jakub Rogowski" userId="4d6b62bb56750b96" providerId="LiveId" clId="{A3490C6A-0DA1-474D-8365-0093FF4C2A0E}" dt="2020-05-15T21:02:36.514" v="165" actId="1076"/>
          <ac:spMkLst>
            <pc:docMk/>
            <pc:sldMk cId="1137167859" sldId="262"/>
            <ac:spMk id="3" creationId="{00000000-0000-0000-0000-000000000000}"/>
          </ac:spMkLst>
        </pc:spChg>
        <pc:picChg chg="del">
          <ac:chgData name="Jakub Rogowski" userId="4d6b62bb56750b96" providerId="LiveId" clId="{A3490C6A-0DA1-474D-8365-0093FF4C2A0E}" dt="2020-05-15T21:00:10.650" v="136" actId="478"/>
          <ac:picMkLst>
            <pc:docMk/>
            <pc:sldMk cId="1137167859" sldId="262"/>
            <ac:picMk id="4" creationId="{51CD3152-9BAE-496F-A0B4-0EAA6727BBBA}"/>
          </ac:picMkLst>
        </pc:picChg>
        <pc:picChg chg="add mod">
          <ac:chgData name="Jakub Rogowski" userId="4d6b62bb56750b96" providerId="LiveId" clId="{A3490C6A-0DA1-474D-8365-0093FF4C2A0E}" dt="2020-05-15T21:00:30.095" v="141" actId="26606"/>
          <ac:picMkLst>
            <pc:docMk/>
            <pc:sldMk cId="1137167859" sldId="262"/>
            <ac:picMk id="5" creationId="{143790B7-BE14-4D06-A3E9-335D4180E1F4}"/>
          </ac:picMkLst>
        </pc:picChg>
      </pc:sldChg>
      <pc:sldChg chg="del">
        <pc:chgData name="Jakub Rogowski" userId="4d6b62bb56750b96" providerId="LiveId" clId="{A3490C6A-0DA1-474D-8365-0093FF4C2A0E}" dt="2020-05-15T20:55:18.586" v="90" actId="47"/>
        <pc:sldMkLst>
          <pc:docMk/>
          <pc:sldMk cId="977229791" sldId="263"/>
        </pc:sldMkLst>
      </pc:sldChg>
      <pc:sldChg chg="addSp delSp modSp add mod">
        <pc:chgData name="Jakub Rogowski" userId="4d6b62bb56750b96" providerId="LiveId" clId="{A3490C6A-0DA1-474D-8365-0093FF4C2A0E}" dt="2020-05-15T21:02:27.415" v="164" actId="123"/>
        <pc:sldMkLst>
          <pc:docMk/>
          <pc:sldMk cId="3869770855" sldId="263"/>
        </pc:sldMkLst>
        <pc:spChg chg="mod">
          <ac:chgData name="Jakub Rogowski" userId="4d6b62bb56750b96" providerId="LiveId" clId="{A3490C6A-0DA1-474D-8365-0093FF4C2A0E}" dt="2020-05-15T21:01:44.107" v="155" actId="20577"/>
          <ac:spMkLst>
            <pc:docMk/>
            <pc:sldMk cId="3869770855" sldId="263"/>
            <ac:spMk id="2" creationId="{00000000-0000-0000-0000-000000000000}"/>
          </ac:spMkLst>
        </pc:spChg>
        <pc:spChg chg="mod ord">
          <ac:chgData name="Jakub Rogowski" userId="4d6b62bb56750b96" providerId="LiveId" clId="{A3490C6A-0DA1-474D-8365-0093FF4C2A0E}" dt="2020-05-15T21:02:27.415" v="164" actId="123"/>
          <ac:spMkLst>
            <pc:docMk/>
            <pc:sldMk cId="3869770855" sldId="263"/>
            <ac:spMk id="3" creationId="{00000000-0000-0000-0000-000000000000}"/>
          </ac:spMkLst>
        </pc:spChg>
        <pc:picChg chg="del">
          <ac:chgData name="Jakub Rogowski" userId="4d6b62bb56750b96" providerId="LiveId" clId="{A3490C6A-0DA1-474D-8365-0093FF4C2A0E}" dt="2020-05-15T21:01:48.186" v="156" actId="478"/>
          <ac:picMkLst>
            <pc:docMk/>
            <pc:sldMk cId="3869770855" sldId="263"/>
            <ac:picMk id="4" creationId="{51CD3152-9BAE-496F-A0B4-0EAA6727BBBA}"/>
          </ac:picMkLst>
        </pc:picChg>
        <pc:picChg chg="add mod">
          <ac:chgData name="Jakub Rogowski" userId="4d6b62bb56750b96" providerId="LiveId" clId="{A3490C6A-0DA1-474D-8365-0093FF4C2A0E}" dt="2020-05-15T21:01:55.916" v="159" actId="26606"/>
          <ac:picMkLst>
            <pc:docMk/>
            <pc:sldMk cId="3869770855" sldId="263"/>
            <ac:picMk id="5" creationId="{C09FA6A1-DA55-49FE-B9A9-9EC25857E50A}"/>
          </ac:picMkLst>
        </pc:picChg>
      </pc:sldChg>
      <pc:sldChg chg="addSp delSp modSp new mod delAnim modAnim">
        <pc:chgData name="Jakub Rogowski" userId="4d6b62bb56750b96" providerId="LiveId" clId="{A3490C6A-0DA1-474D-8365-0093FF4C2A0E}" dt="2020-05-15T21:57:32.389" v="326" actId="1076"/>
        <pc:sldMkLst>
          <pc:docMk/>
          <pc:sldMk cId="567261162" sldId="264"/>
        </pc:sldMkLst>
        <pc:spChg chg="mod">
          <ac:chgData name="Jakub Rogowski" userId="4d6b62bb56750b96" providerId="LiveId" clId="{A3490C6A-0DA1-474D-8365-0093FF4C2A0E}" dt="2020-05-15T21:57:18.124" v="322" actId="20577"/>
          <ac:spMkLst>
            <pc:docMk/>
            <pc:sldMk cId="567261162" sldId="264"/>
            <ac:spMk id="2" creationId="{56AF0209-B5B1-4A0E-9932-D3273B0651A9}"/>
          </ac:spMkLst>
        </pc:spChg>
        <pc:spChg chg="del mod">
          <ac:chgData name="Jakub Rogowski" userId="4d6b62bb56750b96" providerId="LiveId" clId="{A3490C6A-0DA1-474D-8365-0093FF4C2A0E}" dt="2020-05-15T21:56:52.725" v="283" actId="478"/>
          <ac:spMkLst>
            <pc:docMk/>
            <pc:sldMk cId="567261162" sldId="264"/>
            <ac:spMk id="3" creationId="{27D76A79-C9D4-4B31-BC74-512B7496CFD2}"/>
          </ac:spMkLst>
        </pc:spChg>
        <pc:spChg chg="add mod">
          <ac:chgData name="Jakub Rogowski" userId="4d6b62bb56750b96" providerId="LiveId" clId="{A3490C6A-0DA1-474D-8365-0093FF4C2A0E}" dt="2020-05-15T21:57:32.389" v="326" actId="1076"/>
          <ac:spMkLst>
            <pc:docMk/>
            <pc:sldMk cId="567261162" sldId="264"/>
            <ac:spMk id="5" creationId="{B14FCDF0-A55F-4E0C-BCC4-C8116D0F2CD8}"/>
          </ac:spMkLst>
        </pc:spChg>
        <pc:spChg chg="add del mod">
          <ac:chgData name="Jakub Rogowski" userId="4d6b62bb56750b96" providerId="LiveId" clId="{A3490C6A-0DA1-474D-8365-0093FF4C2A0E}" dt="2020-05-15T21:56:57.299" v="285" actId="478"/>
          <ac:spMkLst>
            <pc:docMk/>
            <pc:sldMk cId="567261162" sldId="264"/>
            <ac:spMk id="7" creationId="{ECDABECB-F2E3-44D7-BA71-58D081E0E8F4}"/>
          </ac:spMkLst>
        </pc:spChg>
        <pc:picChg chg="add mod">
          <ac:chgData name="Jakub Rogowski" userId="4d6b62bb56750b96" providerId="LiveId" clId="{A3490C6A-0DA1-474D-8365-0093FF4C2A0E}" dt="2020-05-15T21:57:29.204" v="325" actId="1076"/>
          <ac:picMkLst>
            <pc:docMk/>
            <pc:sldMk cId="567261162" sldId="264"/>
            <ac:picMk id="4" creationId="{7F3FDBE6-A5BC-41A5-A5C0-15AA84017961}"/>
          </ac:picMkLst>
        </pc:picChg>
      </pc:sldChg>
      <pc:sldChg chg="del">
        <pc:chgData name="Jakub Rogowski" userId="4d6b62bb56750b96" providerId="LiveId" clId="{A3490C6A-0DA1-474D-8365-0093FF4C2A0E}" dt="2020-05-15T20:55:19.643" v="91" actId="47"/>
        <pc:sldMkLst>
          <pc:docMk/>
          <pc:sldMk cId="1603891575" sldId="264"/>
        </pc:sldMkLst>
      </pc:sldChg>
      <pc:sldChg chg="addSp delSp modSp new mod modAnim">
        <pc:chgData name="Jakub Rogowski" userId="4d6b62bb56750b96" providerId="LiveId" clId="{A3490C6A-0DA1-474D-8365-0093FF4C2A0E}" dt="2020-05-15T21:58:02.956" v="327" actId="20577"/>
        <pc:sldMkLst>
          <pc:docMk/>
          <pc:sldMk cId="2746786722" sldId="265"/>
        </pc:sldMkLst>
        <pc:spChg chg="mod">
          <ac:chgData name="Jakub Rogowski" userId="4d6b62bb56750b96" providerId="LiveId" clId="{A3490C6A-0DA1-474D-8365-0093FF4C2A0E}" dt="2020-05-15T21:56:23.931" v="272" actId="20577"/>
          <ac:spMkLst>
            <pc:docMk/>
            <pc:sldMk cId="2746786722" sldId="265"/>
            <ac:spMk id="2" creationId="{69345648-3947-41B2-A053-5651326976A3}"/>
          </ac:spMkLst>
        </pc:spChg>
        <pc:spChg chg="del">
          <ac:chgData name="Jakub Rogowski" userId="4d6b62bb56750b96" providerId="LiveId" clId="{A3490C6A-0DA1-474D-8365-0093FF4C2A0E}" dt="2020-05-15T21:56:30.787" v="273" actId="478"/>
          <ac:spMkLst>
            <pc:docMk/>
            <pc:sldMk cId="2746786722" sldId="265"/>
            <ac:spMk id="3" creationId="{F475EE7C-57E8-4F61-838F-18B2C4AA5679}"/>
          </ac:spMkLst>
        </pc:spChg>
        <pc:spChg chg="add mod">
          <ac:chgData name="Jakub Rogowski" userId="4d6b62bb56750b96" providerId="LiveId" clId="{A3490C6A-0DA1-474D-8365-0093FF4C2A0E}" dt="2020-05-15T21:58:02.956" v="327" actId="20577"/>
          <ac:spMkLst>
            <pc:docMk/>
            <pc:sldMk cId="2746786722" sldId="265"/>
            <ac:spMk id="4" creationId="{3738177B-7090-44C8-99A3-7BCAD7C9F0B8}"/>
          </ac:spMkLst>
        </pc:spChg>
      </pc:sldChg>
      <pc:sldChg chg="del">
        <pc:chgData name="Jakub Rogowski" userId="4d6b62bb56750b96" providerId="LiveId" clId="{A3490C6A-0DA1-474D-8365-0093FF4C2A0E}" dt="2020-05-15T20:55:20.402" v="92" actId="47"/>
        <pc:sldMkLst>
          <pc:docMk/>
          <pc:sldMk cId="3111672502" sldId="265"/>
        </pc:sldMkLst>
      </pc:sldChg>
      <pc:sldChg chg="addSp delSp modSp new mod">
        <pc:chgData name="Jakub Rogowski" userId="4d6b62bb56750b96" providerId="LiveId" clId="{A3490C6A-0DA1-474D-8365-0093FF4C2A0E}" dt="2020-05-15T22:03:18.266" v="458" actId="1076"/>
        <pc:sldMkLst>
          <pc:docMk/>
          <pc:sldMk cId="1031212184" sldId="266"/>
        </pc:sldMkLst>
        <pc:spChg chg="mod">
          <ac:chgData name="Jakub Rogowski" userId="4d6b62bb56750b96" providerId="LiveId" clId="{A3490C6A-0DA1-474D-8365-0093FF4C2A0E}" dt="2020-05-15T22:02:52.034" v="457" actId="20577"/>
          <ac:spMkLst>
            <pc:docMk/>
            <pc:sldMk cId="1031212184" sldId="266"/>
            <ac:spMk id="2" creationId="{A37592ED-2B89-4BE9-A265-55D6DC5AC4FA}"/>
          </ac:spMkLst>
        </pc:spChg>
        <pc:spChg chg="del">
          <ac:chgData name="Jakub Rogowski" userId="4d6b62bb56750b96" providerId="LiveId" clId="{A3490C6A-0DA1-474D-8365-0093FF4C2A0E}" dt="2020-05-15T21:58:27.915" v="360" actId="478"/>
          <ac:spMkLst>
            <pc:docMk/>
            <pc:sldMk cId="1031212184" sldId="266"/>
            <ac:spMk id="3" creationId="{DFE9D810-0773-418C-9F0E-91346C8AFA3E}"/>
          </ac:spMkLst>
        </pc:spChg>
        <pc:spChg chg="add mod">
          <ac:chgData name="Jakub Rogowski" userId="4d6b62bb56750b96" providerId="LiveId" clId="{A3490C6A-0DA1-474D-8365-0093FF4C2A0E}" dt="2020-05-15T22:01:54.658" v="433" actId="113"/>
          <ac:spMkLst>
            <pc:docMk/>
            <pc:sldMk cId="1031212184" sldId="266"/>
            <ac:spMk id="4" creationId="{F39D9C36-4D1D-408B-8C00-08D45893E92F}"/>
          </ac:spMkLst>
        </pc:spChg>
        <pc:spChg chg="add mod">
          <ac:chgData name="Jakub Rogowski" userId="4d6b62bb56750b96" providerId="LiveId" clId="{A3490C6A-0DA1-474D-8365-0093FF4C2A0E}" dt="2020-05-15T22:01:52.525" v="432" actId="113"/>
          <ac:spMkLst>
            <pc:docMk/>
            <pc:sldMk cId="1031212184" sldId="266"/>
            <ac:spMk id="5" creationId="{FDC6D590-2678-42DC-B1CA-EA4221A68964}"/>
          </ac:spMkLst>
        </pc:spChg>
        <pc:spChg chg="add mod">
          <ac:chgData name="Jakub Rogowski" userId="4d6b62bb56750b96" providerId="LiveId" clId="{A3490C6A-0DA1-474D-8365-0093FF4C2A0E}" dt="2020-05-15T22:03:18.266" v="458" actId="1076"/>
          <ac:spMkLst>
            <pc:docMk/>
            <pc:sldMk cId="1031212184" sldId="266"/>
            <ac:spMk id="6" creationId="{7A2F601C-1A7B-48C5-98E3-DA64CFA50AEC}"/>
          </ac:spMkLst>
        </pc:spChg>
      </pc:sldChg>
      <pc:sldChg chg="del">
        <pc:chgData name="Jakub Rogowski" userId="4d6b62bb56750b96" providerId="LiveId" clId="{A3490C6A-0DA1-474D-8365-0093FF4C2A0E}" dt="2020-05-15T20:55:21.437" v="93" actId="47"/>
        <pc:sldMkLst>
          <pc:docMk/>
          <pc:sldMk cId="1097249794" sldId="266"/>
        </pc:sldMkLst>
      </pc:sldChg>
      <pc:sldChg chg="addSp delSp modSp new mod modAnim">
        <pc:chgData name="Jakub Rogowski" userId="4d6b62bb56750b96" providerId="LiveId" clId="{A3490C6A-0DA1-474D-8365-0093FF4C2A0E}" dt="2020-05-15T22:19:31.385" v="918" actId="20577"/>
        <pc:sldMkLst>
          <pc:docMk/>
          <pc:sldMk cId="2947782259" sldId="267"/>
        </pc:sldMkLst>
        <pc:spChg chg="mod">
          <ac:chgData name="Jakub Rogowski" userId="4d6b62bb56750b96" providerId="LiveId" clId="{A3490C6A-0DA1-474D-8365-0093FF4C2A0E}" dt="2020-05-15T22:10:42.610" v="518" actId="20577"/>
          <ac:spMkLst>
            <pc:docMk/>
            <pc:sldMk cId="2947782259" sldId="267"/>
            <ac:spMk id="2" creationId="{67157671-B3D7-4E23-8C94-4FC23B72DA11}"/>
          </ac:spMkLst>
        </pc:spChg>
        <pc:spChg chg="del">
          <ac:chgData name="Jakub Rogowski" userId="4d6b62bb56750b96" providerId="LiveId" clId="{A3490C6A-0DA1-474D-8365-0093FF4C2A0E}" dt="2020-05-15T22:09:46.706" v="460" actId="478"/>
          <ac:spMkLst>
            <pc:docMk/>
            <pc:sldMk cId="2947782259" sldId="267"/>
            <ac:spMk id="3" creationId="{5AF7AD77-ABC2-4E41-9024-BDFF0DC1AED7}"/>
          </ac:spMkLst>
        </pc:spChg>
        <pc:spChg chg="add mod">
          <ac:chgData name="Jakub Rogowski" userId="4d6b62bb56750b96" providerId="LiveId" clId="{A3490C6A-0DA1-474D-8365-0093FF4C2A0E}" dt="2020-05-15T22:19:31.385" v="918" actId="20577"/>
          <ac:spMkLst>
            <pc:docMk/>
            <pc:sldMk cId="2947782259" sldId="267"/>
            <ac:spMk id="6" creationId="{77AB7BDC-45CC-4B49-9E3B-42669EE99982}"/>
          </ac:spMkLst>
        </pc:spChg>
        <pc:picChg chg="add mod">
          <ac:chgData name="Jakub Rogowski" userId="4d6b62bb56750b96" providerId="LiveId" clId="{A3490C6A-0DA1-474D-8365-0093FF4C2A0E}" dt="2020-05-15T22:12:46.283" v="562" actId="1076"/>
          <ac:picMkLst>
            <pc:docMk/>
            <pc:sldMk cId="2947782259" sldId="267"/>
            <ac:picMk id="5" creationId="{2254FA3D-BA83-4D97-A5F5-B6F6CBA21167}"/>
          </ac:picMkLst>
        </pc:picChg>
      </pc:sldChg>
      <pc:sldChg chg="addSp modSp new mod">
        <pc:chgData name="Jakub Rogowski" userId="4d6b62bb56750b96" providerId="LiveId" clId="{A3490C6A-0DA1-474D-8365-0093FF4C2A0E}" dt="2020-05-15T22:18:08.099" v="900" actId="1076"/>
        <pc:sldMkLst>
          <pc:docMk/>
          <pc:sldMk cId="2344916179" sldId="268"/>
        </pc:sldMkLst>
        <pc:spChg chg="mod">
          <ac:chgData name="Jakub Rogowski" userId="4d6b62bb56750b96" providerId="LiveId" clId="{A3490C6A-0DA1-474D-8365-0093FF4C2A0E}" dt="2020-05-15T22:17:58.068" v="899" actId="122"/>
          <ac:spMkLst>
            <pc:docMk/>
            <pc:sldMk cId="2344916179" sldId="268"/>
            <ac:spMk id="2" creationId="{FA6EEF7D-A131-445F-B1EC-B4B1389AC843}"/>
          </ac:spMkLst>
        </pc:spChg>
        <pc:spChg chg="mod">
          <ac:chgData name="Jakub Rogowski" userId="4d6b62bb56750b96" providerId="LiveId" clId="{A3490C6A-0DA1-474D-8365-0093FF4C2A0E}" dt="2020-05-15T22:17:46.729" v="896" actId="20577"/>
          <ac:spMkLst>
            <pc:docMk/>
            <pc:sldMk cId="2344916179" sldId="268"/>
            <ac:spMk id="3" creationId="{A378713A-0EB3-4149-9EC6-440C7AE2173E}"/>
          </ac:spMkLst>
        </pc:spChg>
        <pc:spChg chg="add mod">
          <ac:chgData name="Jakub Rogowski" userId="4d6b62bb56750b96" providerId="LiveId" clId="{A3490C6A-0DA1-474D-8365-0093FF4C2A0E}" dt="2020-05-15T22:18:08.099" v="900" actId="1076"/>
          <ac:spMkLst>
            <pc:docMk/>
            <pc:sldMk cId="2344916179" sldId="268"/>
            <ac:spMk id="4" creationId="{6668002A-6F31-4375-87CB-4D94BA03611B}"/>
          </ac:spMkLst>
        </pc:spChg>
      </pc:sldChg>
      <pc:sldChg chg="addSp delSp modSp new mod modAnim">
        <pc:chgData name="Jakub Rogowski" userId="4d6b62bb56750b96" providerId="LiveId" clId="{A3490C6A-0DA1-474D-8365-0093FF4C2A0E}" dt="2020-05-16T12:43:14.606" v="1324" actId="20577"/>
        <pc:sldMkLst>
          <pc:docMk/>
          <pc:sldMk cId="1386078164" sldId="269"/>
        </pc:sldMkLst>
        <pc:spChg chg="mod">
          <ac:chgData name="Jakub Rogowski" userId="4d6b62bb56750b96" providerId="LiveId" clId="{A3490C6A-0DA1-474D-8365-0093FF4C2A0E}" dt="2020-05-15T22:21:26.617" v="956" actId="6549"/>
          <ac:spMkLst>
            <pc:docMk/>
            <pc:sldMk cId="1386078164" sldId="269"/>
            <ac:spMk id="2" creationId="{02357347-9997-46D1-B95D-65F2CA2DC861}"/>
          </ac:spMkLst>
        </pc:spChg>
        <pc:spChg chg="del">
          <ac:chgData name="Jakub Rogowski" userId="4d6b62bb56750b96" providerId="LiveId" clId="{A3490C6A-0DA1-474D-8365-0093FF4C2A0E}" dt="2020-05-15T22:20:20.561" v="920" actId="478"/>
          <ac:spMkLst>
            <pc:docMk/>
            <pc:sldMk cId="1386078164" sldId="269"/>
            <ac:spMk id="3" creationId="{FE2C2067-EF0E-4305-A85E-A5A3AACF0E9C}"/>
          </ac:spMkLst>
        </pc:spChg>
        <pc:spChg chg="add mod">
          <ac:chgData name="Jakub Rogowski" userId="4d6b62bb56750b96" providerId="LiveId" clId="{A3490C6A-0DA1-474D-8365-0093FF4C2A0E}" dt="2020-05-16T12:43:14.606" v="1324" actId="20577"/>
          <ac:spMkLst>
            <pc:docMk/>
            <pc:sldMk cId="1386078164" sldId="269"/>
            <ac:spMk id="4" creationId="{46636434-F929-488D-A400-4F3F9475B750}"/>
          </ac:spMkLst>
        </pc:spChg>
        <pc:picChg chg="add mod">
          <ac:chgData name="Jakub Rogowski" userId="4d6b62bb56750b96" providerId="LiveId" clId="{A3490C6A-0DA1-474D-8365-0093FF4C2A0E}" dt="2020-05-15T22:23:25.366" v="1011" actId="1076"/>
          <ac:picMkLst>
            <pc:docMk/>
            <pc:sldMk cId="1386078164" sldId="269"/>
            <ac:picMk id="6" creationId="{2A4CD02F-AC66-4AD8-BCBC-4263BBF739D7}"/>
          </ac:picMkLst>
        </pc:picChg>
      </pc:sldChg>
      <pc:sldChg chg="addSp modSp new mod">
        <pc:chgData name="Jakub Rogowski" userId="4d6b62bb56750b96" providerId="LiveId" clId="{A3490C6A-0DA1-474D-8365-0093FF4C2A0E}" dt="2020-05-15T22:47:56.996" v="1112" actId="122"/>
        <pc:sldMkLst>
          <pc:docMk/>
          <pc:sldMk cId="364419315" sldId="270"/>
        </pc:sldMkLst>
        <pc:spChg chg="mod">
          <ac:chgData name="Jakub Rogowski" userId="4d6b62bb56750b96" providerId="LiveId" clId="{A3490C6A-0DA1-474D-8365-0093FF4C2A0E}" dt="2020-05-15T22:47:56.996" v="1112" actId="122"/>
          <ac:spMkLst>
            <pc:docMk/>
            <pc:sldMk cId="364419315" sldId="270"/>
            <ac:spMk id="2" creationId="{9DF71E8F-9801-4C6F-9C10-DC02453C925F}"/>
          </ac:spMkLst>
        </pc:spChg>
        <pc:spChg chg="mod">
          <ac:chgData name="Jakub Rogowski" userId="4d6b62bb56750b96" providerId="LiveId" clId="{A3490C6A-0DA1-474D-8365-0093FF4C2A0E}" dt="2020-05-15T22:46:52.328" v="1103" actId="403"/>
          <ac:spMkLst>
            <pc:docMk/>
            <pc:sldMk cId="364419315" sldId="270"/>
            <ac:spMk id="3" creationId="{E33ADA17-285B-4B38-A722-41D9344B5453}"/>
          </ac:spMkLst>
        </pc:spChg>
        <pc:picChg chg="add mod">
          <ac:chgData name="Jakub Rogowski" userId="4d6b62bb56750b96" providerId="LiveId" clId="{A3490C6A-0DA1-474D-8365-0093FF4C2A0E}" dt="2020-05-15T22:47:50.675" v="1111" actId="14100"/>
          <ac:picMkLst>
            <pc:docMk/>
            <pc:sldMk cId="364419315" sldId="270"/>
            <ac:picMk id="4" creationId="{1E8F2B44-B2F6-4C0D-922E-BD9F157FD95D}"/>
          </ac:picMkLst>
        </pc:picChg>
      </pc:sldChg>
      <pc:sldChg chg="addSp delSp modSp new mod">
        <pc:chgData name="Jakub Rogowski" userId="4d6b62bb56750b96" providerId="LiveId" clId="{A3490C6A-0DA1-474D-8365-0093FF4C2A0E}" dt="2020-05-15T23:00:58.739" v="1308" actId="20577"/>
        <pc:sldMkLst>
          <pc:docMk/>
          <pc:sldMk cId="513456906" sldId="271"/>
        </pc:sldMkLst>
        <pc:spChg chg="mod">
          <ac:chgData name="Jakub Rogowski" userId="4d6b62bb56750b96" providerId="LiveId" clId="{A3490C6A-0DA1-474D-8365-0093FF4C2A0E}" dt="2020-05-15T23:00:23.745" v="1294" actId="122"/>
          <ac:spMkLst>
            <pc:docMk/>
            <pc:sldMk cId="513456906" sldId="271"/>
            <ac:spMk id="2" creationId="{73F6CFA4-8529-4EC9-B451-0F823007AA7D}"/>
          </ac:spMkLst>
        </pc:spChg>
        <pc:spChg chg="mod">
          <ac:chgData name="Jakub Rogowski" userId="4d6b62bb56750b96" providerId="LiveId" clId="{A3490C6A-0DA1-474D-8365-0093FF4C2A0E}" dt="2020-05-15T23:00:58.739" v="1308" actId="20577"/>
          <ac:spMkLst>
            <pc:docMk/>
            <pc:sldMk cId="513456906" sldId="271"/>
            <ac:spMk id="3" creationId="{11CADB14-9CFE-4FB7-ACDE-26969CBA54CC}"/>
          </ac:spMkLst>
        </pc:spChg>
        <pc:spChg chg="del">
          <ac:chgData name="Jakub Rogowski" userId="4d6b62bb56750b96" providerId="LiveId" clId="{A3490C6A-0DA1-474D-8365-0093FF4C2A0E}" dt="2020-05-15T22:55:21.572" v="1126" actId="478"/>
          <ac:spMkLst>
            <pc:docMk/>
            <pc:sldMk cId="513456906" sldId="271"/>
            <ac:spMk id="4" creationId="{A8731AAC-4E31-4435-B3D1-6C1EF4E99F93}"/>
          </ac:spMkLst>
        </pc:spChg>
        <pc:spChg chg="add mod">
          <ac:chgData name="Jakub Rogowski" userId="4d6b62bb56750b96" providerId="LiveId" clId="{A3490C6A-0DA1-474D-8365-0093FF4C2A0E}" dt="2020-05-15T23:00:52.389" v="1305" actId="1036"/>
          <ac:spMkLst>
            <pc:docMk/>
            <pc:sldMk cId="513456906" sldId="271"/>
            <ac:spMk id="5" creationId="{E1FC67C0-A003-423D-B735-AFC7E6907E3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62334E-6571-4BB6-B60C-05C9F35F2819}" type="datetime1">
              <a:rPr lang="pl-PL" smtClean="0">
                <a:solidFill>
                  <a:schemeClr val="tx2"/>
                </a:solidFill>
              </a:rPr>
              <a:t>04.06.2020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B8AF73-0311-4B3A-8E31-65FED0A6C9D5}" type="datetime1">
              <a:rPr lang="pl-PL" smtClean="0"/>
              <a:pPr/>
              <a:t>04.06.2020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499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06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61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597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51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ostokąt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Obraz 8" descr="Stos książek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ostokąt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E50543-7DEC-40B3-8457-0A772492875A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99CEB-2499-4652-8204-B3C945B29FF6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2F04A-4BD5-4EBC-85F8-D8388B09E3A3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469E7-8DCD-41B9-AE0D-E8FE348F338E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ostokąt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Obraz 4" descr="Stos książe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9493EF-333D-400F-8B99-A9AAB8766FF9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  <a:p>
            <a:pPr lvl="8" rtl="0"/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D57BF8-8B26-47AA-802E-01189F12D01F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C7807-B63A-4FE1-BD35-2F0203F69B17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409DF-64A0-48E9-B1D1-A47729FD8CE3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2BA190-4362-47BD-B2EB-33060A46DE8A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CCEAF-47DA-4AAB-9B5F-F732F321F454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EF9BF-C3FC-4BA9-AE8D-F72BF058FB6A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ostokąt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779356F1-A641-4719-8528-028AB63966D8}" type="datetime1">
              <a:rPr lang="pl-PL" noProof="0" smtClean="0"/>
              <a:t>04.06.2020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Sohbj_AieE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Sherlock Holmes </a:t>
            </a:r>
            <a:br>
              <a:rPr lang="pl-PL" dirty="0"/>
            </a:br>
            <a:r>
              <a:rPr lang="pl-PL" dirty="0"/>
              <a:t>i zagadki kryminalne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 err="1"/>
              <a:t>J.Polski</a:t>
            </a:r>
            <a:r>
              <a:rPr lang="pl-PL" dirty="0"/>
              <a:t> - Klasa 8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Zagadki logiczne 2/5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21804" y="1701800"/>
            <a:ext cx="5472609" cy="44704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Pani Kowalska zadzwoniła po policję i z wielkim żalem zawiadomiła funkcjonariuszy, że jej zabytkowy naszyjnik zaginął. </a:t>
            </a:r>
          </a:p>
          <a:p>
            <a:pPr marL="0" indent="0" algn="just">
              <a:buNone/>
            </a:pPr>
            <a:r>
              <a:rPr lang="pl-PL" sz="1800" dirty="0"/>
              <a:t>Kiedy policja przyjechała do jej mieszkania nie widziała, żeby zamek w drzwiach był wyłamany. W mieszkaniu panował bałagan, a na podłodze znajdowały się ślady stóp. </a:t>
            </a:r>
          </a:p>
          <a:p>
            <a:pPr marL="0" indent="0" algn="just">
              <a:buNone/>
            </a:pPr>
            <a:r>
              <a:rPr lang="pl-PL" sz="1800" dirty="0"/>
              <a:t>Jedynie jedno okno było wybite. Na drugi dzień policja zatrzymała panią Kowalską za oszustwo, dlaczego?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DB668D-1DB0-4C61-BDA8-9D2507F08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" r="40630" b="-2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4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Zagadki logiczne 3/5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CD3152-9BAE-496F-A0B4-0EAA6727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09" y="2348880"/>
            <a:ext cx="4977104" cy="3176420"/>
          </a:xfrm>
          <a:prstGeom prst="rect">
            <a:avLst/>
          </a:prstGeom>
          <a:noFill/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297559" y="1916832"/>
            <a:ext cx="4977104" cy="44704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Pierwszego dnia w szkole został zamordowany nauczyciel geografii. Policja zatrzymała 4 podejrzanych w tej sprawie: ogrodnika, nauczyciela matematyki, trenera sportowego oraz dyrektora szkoły. </a:t>
            </a:r>
          </a:p>
          <a:p>
            <a:pPr marL="0" indent="0" algn="just">
              <a:buNone/>
            </a:pPr>
            <a:r>
              <a:rPr lang="pl-PL" sz="1800" dirty="0"/>
              <a:t>Każdy z nich miał alibi – ogrodnik obcinał żywopłot, nauczyciel matematyki przeprowadzał półroczny sprawdzian, trener grał w kosza, a dyrektor był w biurze. </a:t>
            </a:r>
          </a:p>
          <a:p>
            <a:pPr marL="0" indent="0" algn="just">
              <a:buNone/>
            </a:pPr>
            <a:r>
              <a:rPr lang="pl-PL" sz="1800" dirty="0"/>
              <a:t>Po usłyszeniu tych historii, policja natychmiast aresztowała mordercę. Wiesz kto nim jest?</a:t>
            </a:r>
          </a:p>
        </p:txBody>
      </p:sp>
    </p:spTree>
    <p:extLst>
      <p:ext uri="{BB962C8B-B14F-4D97-AF65-F5344CB8AC3E}">
        <p14:creationId xmlns:p14="http://schemas.microsoft.com/office/powerpoint/2010/main" val="37597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Zagadki logiczne 4/5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8" y="2132856"/>
            <a:ext cx="4977104" cy="4470400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Samotny mężczyzna prowadzi spokojne życie na przedmieściach miasta. </a:t>
            </a:r>
          </a:p>
          <a:p>
            <a:pPr marL="0" indent="0" algn="just">
              <a:buNone/>
            </a:pPr>
            <a:r>
              <a:rPr lang="pl-PL" sz="1800" dirty="0"/>
              <a:t>Mężczyzna rzadko kiedy wychodzi z domu. W piątkowy dzień w środku lata, listonosz przyszedł pod drzwi mężczyzny i zadzwonił do drzwi, jednak nikt nie odpowiedział. </a:t>
            </a:r>
          </a:p>
          <a:p>
            <a:pPr marL="0" indent="0" algn="just">
              <a:buNone/>
            </a:pPr>
            <a:r>
              <a:rPr lang="pl-PL" sz="1800" dirty="0"/>
              <a:t>Listonosz zajrzał przez okno i zobaczył mężczyznę w basenie krwi! Kiedy policja przyjechała zobaczyła wtorkową gazetę, 2 butelki ciepłego mleka oraz 1 butelkę zimnego mleka. </a:t>
            </a:r>
          </a:p>
          <a:p>
            <a:pPr marL="0" indent="0" algn="just">
              <a:buNone/>
            </a:pPr>
            <a:r>
              <a:rPr lang="pl-PL" sz="1800" dirty="0"/>
              <a:t>Następnego dnia zabójca został zatrzymany. Wiesz jak to możliwe, że policja tak szybko znalazła sprawcę?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3790B7-BE14-4D06-A3E9-335D4180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59" y="2636732"/>
            <a:ext cx="4977104" cy="2600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1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Zagadki logiczne 5/5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9FA6A1-DA55-49FE-B9A9-9EC25857E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51" r="3275" b="-2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Seryjny morderca porywał ludzi i dawał im do wyboru dwie tabletki – jedna z nich była śmiertelna, druga zaś była nieszkodliwa. </a:t>
            </a:r>
          </a:p>
          <a:p>
            <a:pPr marL="0" indent="0" algn="just">
              <a:buNone/>
            </a:pPr>
            <a:r>
              <a:rPr lang="pl-PL" sz="1800" dirty="0"/>
              <a:t>Niezależnie od tego którą tabletkę brała porwana osoba, porywacz zażywał drugą. Zawsze jednak wszystko toczyło się według tego samego schematu – porwana osoba zażywała tabletkę, połykała ją wodą i umierała, a zabójca zawsze wychodził z tego cało. </a:t>
            </a:r>
          </a:p>
          <a:p>
            <a:pPr marL="0" indent="0" algn="just">
              <a:buNone/>
            </a:pPr>
            <a:r>
              <a:rPr lang="pl-PL" sz="1800" dirty="0"/>
              <a:t>Jak to możliwe, że zawsze brał dobrą tabletkę?</a:t>
            </a:r>
          </a:p>
        </p:txBody>
      </p:sp>
    </p:spTree>
    <p:extLst>
      <p:ext uri="{BB962C8B-B14F-4D97-AF65-F5344CB8AC3E}">
        <p14:creationId xmlns:p14="http://schemas.microsoft.com/office/powerpoint/2010/main" val="38697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C12ED-5F1A-4B41-B6B3-B977BB9D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 się w detektywa – wyśledź gdzie </a:t>
            </a:r>
            <a:r>
              <a:rPr lang="pl-PL"/>
              <a:t>jest błąd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47BC9-2BC4-4772-BABF-631B00A9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201" y="2016100"/>
            <a:ext cx="9600774" cy="37884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Popraw błędnie użyte frazeologizmy</a:t>
            </a:r>
          </a:p>
          <a:p>
            <a:pPr marL="457063" indent="-457063">
              <a:buAutoNum type="alphaLcParenR"/>
            </a:pPr>
            <a:r>
              <a:rPr lang="pl-PL" dirty="0"/>
              <a:t>Matka musiała świecić zębami za syna.</a:t>
            </a:r>
          </a:p>
          <a:p>
            <a:pPr marL="457063" indent="-457063">
              <a:buAutoNum type="alphaLcParenR"/>
            </a:pPr>
            <a:r>
              <a:rPr lang="pl-PL" dirty="0"/>
              <a:t>Wujek Adam ma jelenia na punkcie swojego samochodu.</a:t>
            </a:r>
          </a:p>
          <a:p>
            <a:pPr marL="457063" indent="-457063">
              <a:buAutoNum type="alphaLcParenR"/>
            </a:pPr>
            <a:r>
              <a:rPr lang="pl-PL" dirty="0"/>
              <a:t>Nie pal za sobą wszystkich drzew.</a:t>
            </a:r>
          </a:p>
          <a:p>
            <a:pPr marL="457063" indent="-457063">
              <a:buAutoNum type="alphaLcParenR"/>
            </a:pPr>
            <a:r>
              <a:rPr lang="pl-PL" dirty="0"/>
              <a:t>Na święta koledzy zafundowali mi jakąś dziwną rzeźbę do salonu. Niestety, pasowała tu jak osioł do karety.</a:t>
            </a:r>
          </a:p>
          <a:p>
            <a:pPr marL="457063" indent="-457063">
              <a:buAutoNum type="alphaLcParenR"/>
            </a:pPr>
            <a:r>
              <a:rPr lang="pl-PL" dirty="0"/>
              <a:t>Jurek ma kleszcza w kieszeni, więc nie proś go o pieniądze.</a:t>
            </a:r>
          </a:p>
          <a:p>
            <a:pPr marL="457063" indent="-457063">
              <a:buAutoNum type="alphaLcParenR"/>
            </a:pPr>
            <a:r>
              <a:rPr lang="pl-PL" dirty="0"/>
              <a:t>To prawdziwy niedźwiedź w owczej skórze. Na zewnątrz czarujący i sympatyczny, ale pod tą maską kryją się wyrachowanie i bezwzględność.</a:t>
            </a:r>
          </a:p>
        </p:txBody>
      </p:sp>
    </p:spTree>
    <p:extLst>
      <p:ext uri="{BB962C8B-B14F-4D97-AF65-F5344CB8AC3E}">
        <p14:creationId xmlns:p14="http://schemas.microsoft.com/office/powerpoint/2010/main" val="14551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6CFA4-8529-4EC9-B451-0F823007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Praca domowa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ADB14-9CFE-4FB7-ACDE-26969CBA5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8508" y="2996952"/>
            <a:ext cx="4761080" cy="36714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1. (M.) mianownik - Kto? Co? </a:t>
            </a:r>
          </a:p>
          <a:p>
            <a:pPr marL="0" indent="0">
              <a:buNone/>
            </a:pPr>
            <a:r>
              <a:rPr lang="pl-PL" sz="1800" dirty="0"/>
              <a:t>2. (D.) dopełniacz - Kogo? Czego?</a:t>
            </a:r>
          </a:p>
          <a:p>
            <a:pPr marL="0" indent="0">
              <a:buNone/>
            </a:pPr>
            <a:r>
              <a:rPr lang="pl-PL" sz="1800" dirty="0"/>
              <a:t>3. (C.) celownik - Komu? Czemu?</a:t>
            </a:r>
          </a:p>
          <a:p>
            <a:pPr marL="0" indent="0">
              <a:buNone/>
            </a:pPr>
            <a:r>
              <a:rPr lang="pl-PL" sz="1800" dirty="0"/>
              <a:t>4. (B.) biernik - Kogo? Co?</a:t>
            </a:r>
          </a:p>
          <a:p>
            <a:pPr marL="0" indent="0">
              <a:buNone/>
            </a:pPr>
            <a:r>
              <a:rPr lang="pl-PL" sz="1800" dirty="0"/>
              <a:t>5. (N.) narzędnik - Kim? Czym?</a:t>
            </a:r>
          </a:p>
          <a:p>
            <a:pPr marL="0" indent="0">
              <a:buNone/>
            </a:pPr>
            <a:r>
              <a:rPr lang="pl-PL" sz="1800" dirty="0"/>
              <a:t>6. (Ms.) miejscownik - O kim? O czym?</a:t>
            </a:r>
          </a:p>
          <a:p>
            <a:pPr marL="0" indent="0">
              <a:buNone/>
            </a:pPr>
            <a:r>
              <a:rPr lang="pl-PL" sz="1800" dirty="0"/>
              <a:t>7. (W) wołacz - (O!)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FC67C0-A003-423D-B735-AFC7E6907E37}"/>
              </a:ext>
            </a:extLst>
          </p:cNvPr>
          <p:cNvSpPr/>
          <p:nvPr/>
        </p:nvSpPr>
        <p:spPr>
          <a:xfrm>
            <a:off x="837828" y="1976641"/>
            <a:ext cx="9505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Odmień przez przypadki następujące wyrazy:</a:t>
            </a:r>
          </a:p>
          <a:p>
            <a:endParaRPr lang="pl-PL" sz="2800" dirty="0"/>
          </a:p>
          <a:p>
            <a:pPr marL="342900" indent="-342900">
              <a:buFontTx/>
              <a:buChar char="-"/>
            </a:pPr>
            <a:r>
              <a:rPr lang="pl-PL" sz="2800" dirty="0"/>
              <a:t>Detektyw</a:t>
            </a:r>
          </a:p>
          <a:p>
            <a:pPr marL="342900" indent="-342900">
              <a:buFontTx/>
              <a:buChar char="-"/>
            </a:pPr>
            <a:r>
              <a:rPr lang="pl-PL" sz="2800" dirty="0"/>
              <a:t>Śledztwo</a:t>
            </a:r>
          </a:p>
          <a:p>
            <a:pPr marL="342900" indent="-342900">
              <a:buFontTx/>
              <a:buChar char="-"/>
            </a:pPr>
            <a:r>
              <a:rPr lang="pl-PL" sz="2800" dirty="0"/>
              <a:t>Zagadka</a:t>
            </a:r>
          </a:p>
          <a:p>
            <a:pPr marL="342900" indent="-342900">
              <a:buFontTx/>
              <a:buChar char="-"/>
            </a:pPr>
            <a:r>
              <a:rPr lang="pl-PL" sz="2800" dirty="0"/>
              <a:t>Tajemnica</a:t>
            </a:r>
          </a:p>
          <a:p>
            <a:pPr marL="342900" indent="-342900">
              <a:buFontTx/>
              <a:buChar char="-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134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F71E8F-9801-4C6F-9C10-DC02453C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Sherlock Holmes - życiorys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3ADA17-285B-4B38-A722-41D9344B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7137343" cy="5308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600" dirty="0"/>
              <a:t>Sherlock Holmes urodził się 6 stycznia 1854 roku. Już w czasie studiów doskonalił swoją metodę dedukcyjną, prowadząc niekiedy dochodzenia w sprawach kryminalnych. Potem zamieszkał razem z doktorem Watsonem, który stał się jego kronikarzem i najlepszym przyjacielem. Obaj panowie rozwiązali dziesiątki zwykle bardzo zawiłych i tajemniczych zagadek kryminalnych, nierzadko związanych z wysoko postawionymi osobami całej Europy. W szczytowym okresie kariery Holmesa obaj panowie mieszkali przy ulicy Baker </a:t>
            </a:r>
            <a:r>
              <a:rPr lang="pl-PL" sz="1600" dirty="0" err="1"/>
              <a:t>Street</a:t>
            </a:r>
            <a:r>
              <a:rPr lang="pl-PL" sz="1600" dirty="0"/>
              <a:t> 221b, a ich gospodynią była pani Hudson. Później, w wyniku jednej ze spraw Holmesa, Watson ożenił się, założył praktykę lekarską i wyprowadził się ze wspólnego lokum. Sherlock Holmes miał starszego brata o imieniu </a:t>
            </a:r>
            <a:r>
              <a:rPr lang="pl-PL" sz="1600" dirty="0" err="1"/>
              <a:t>Mycroft</a:t>
            </a:r>
            <a:r>
              <a:rPr lang="pl-PL" sz="1600" dirty="0"/>
              <a:t>, który posiadał większe zdolności, lecz nie korzystał z nich tak często, jak detektyw. </a:t>
            </a:r>
          </a:p>
          <a:p>
            <a:pPr marL="0" indent="0" algn="just">
              <a:buNone/>
            </a:pPr>
            <a:r>
              <a:rPr lang="pl-PL" sz="1600" dirty="0"/>
              <a:t>Conan Doyle, znużony tworzeniem kolejnych opowiadań, w 1893 roku uśmiercił postać Sherlocka w utworze "Ostatnia zagadka". Holmes zginął w walce ze swym największym wrogiem, geniuszem świata przestępczego profesorem </a:t>
            </a:r>
            <a:r>
              <a:rPr lang="pl-PL" sz="1600" dirty="0" err="1"/>
              <a:t>Moriartym</a:t>
            </a:r>
            <a:r>
              <a:rPr lang="pl-PL" sz="1600" dirty="0"/>
              <a:t>, gdy razem spadli do alpejskiego wodospadu Reichenbach. Jednak czytelnicy brytyjscy tak przywiązali się do genialnego Holmesa, że po "uśmierceniu" ich bohatera nosili czarne przepaski na znak żałoby. </a:t>
            </a:r>
          </a:p>
          <a:p>
            <a:pPr marL="0" indent="0" algn="just">
              <a:buNone/>
            </a:pPr>
            <a:r>
              <a:rPr lang="pl-PL" sz="1600" dirty="0"/>
              <a:t>Protesty czytelników spowodowały, że detektyw pojawił się znów, cudownie ocalony w opowiadaniu "Pusty dom" (The </a:t>
            </a:r>
            <a:r>
              <a:rPr lang="pl-PL" sz="1600" dirty="0" err="1"/>
              <a:t>Empty</a:t>
            </a:r>
            <a:r>
              <a:rPr lang="pl-PL" sz="1600" dirty="0"/>
              <a:t> House) wydanym w roku 1903.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8F2B44-B2F6-4C0D-922E-BD9F157F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1473200"/>
            <a:ext cx="3521403" cy="47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F0209-B5B1-4A0E-9932-D3273B06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Sherlock Holmes - Mikrofilm</a:t>
            </a:r>
          </a:p>
        </p:txBody>
      </p:sp>
      <p:pic>
        <p:nvPicPr>
          <p:cNvPr id="4" name="Multimedia online 3" title="Tajemnice Sherlocka Holmesa - Mikrofilm">
            <a:hlinkClick r:id="" action="ppaction://media"/>
            <a:extLst>
              <a:ext uri="{FF2B5EF4-FFF2-40B4-BE49-F238E27FC236}">
                <a16:creationId xmlns:a16="http://schemas.microsoft.com/office/drawing/2014/main" id="{7F3FDBE6-A5BC-41A5-A5C0-15AA840179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5740" y="1739725"/>
            <a:ext cx="7137343" cy="401475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14FCDF0-A55F-4E0C-BCC4-C8116D0F2CD8}"/>
              </a:ext>
            </a:extLst>
          </p:cNvPr>
          <p:cNvSpPr/>
          <p:nvPr/>
        </p:nvSpPr>
        <p:spPr>
          <a:xfrm>
            <a:off x="2525740" y="5774785"/>
            <a:ext cx="60928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https://www.youtube.com/watch?v=HSohbj_AieE</a:t>
            </a:r>
          </a:p>
        </p:txBody>
      </p:sp>
    </p:spTree>
    <p:extLst>
      <p:ext uri="{BB962C8B-B14F-4D97-AF65-F5344CB8AC3E}">
        <p14:creationId xmlns:p14="http://schemas.microsoft.com/office/powerpoint/2010/main" val="5672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45648-3947-41B2-A053-56513269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Sherlock Holmes - pytania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738177B-7090-44C8-99A3-7BCAD7C9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66" y="1995996"/>
            <a:ext cx="9624491" cy="3240360"/>
          </a:xfrm>
        </p:spPr>
        <p:txBody>
          <a:bodyPr>
            <a:noAutofit/>
          </a:bodyPr>
          <a:lstStyle/>
          <a:p>
            <a:r>
              <a:rPr lang="pl-PL" sz="2000" dirty="0"/>
              <a:t>Jak brzmi słynny zwrot Sherlocka Holmesa?</a:t>
            </a:r>
          </a:p>
          <a:p>
            <a:pPr lvl="1"/>
            <a:r>
              <a:rPr lang="pl-PL" sz="1800" dirty="0"/>
              <a:t>„To elementarne, drogi Watsonie”</a:t>
            </a:r>
          </a:p>
          <a:p>
            <a:r>
              <a:rPr lang="pl-PL" sz="2000" dirty="0"/>
              <a:t>Kto był główną inspiracją dla postaci Sherlocka Holmesa?</a:t>
            </a:r>
          </a:p>
          <a:p>
            <a:pPr lvl="1"/>
            <a:r>
              <a:rPr lang="pl-PL" sz="1800" dirty="0"/>
              <a:t>Doktor Joseph Bell</a:t>
            </a:r>
          </a:p>
          <a:p>
            <a:r>
              <a:rPr lang="pl-PL" sz="2000" dirty="0"/>
              <a:t>Ile razy postać słynnego detektywa pojawiła się na dużym i małym ekranie, czyli w kinie i telewizji?</a:t>
            </a:r>
          </a:p>
          <a:p>
            <a:pPr lvl="1"/>
            <a:r>
              <a:rPr lang="pl-PL" sz="1800" dirty="0"/>
              <a:t>Kilkaset razy</a:t>
            </a:r>
          </a:p>
        </p:txBody>
      </p:sp>
    </p:spTree>
    <p:extLst>
      <p:ext uri="{BB962C8B-B14F-4D97-AF65-F5344CB8AC3E}">
        <p14:creationId xmlns:p14="http://schemas.microsoft.com/office/powerpoint/2010/main" val="27467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592ED-2B89-4BE9-A265-55D6DC5A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Inni słynni, fikcyjni detektywi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39D9C36-4D1D-408B-8C00-08D45893E92F}"/>
              </a:ext>
            </a:extLst>
          </p:cNvPr>
          <p:cNvSpPr/>
          <p:nvPr/>
        </p:nvSpPr>
        <p:spPr>
          <a:xfrm>
            <a:off x="1193592" y="1515165"/>
            <a:ext cx="9801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dirty="0"/>
              <a:t>HERKULES POIROT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Detektyw pojawił się w ponad 30 powieściach Agathy Christie. To były oficer policji, który po I wojnie światowej przeprowadził się do Anglii i rozpoczął karierę prywatnego detektywa. Cechuje go mały wzrost, starannie pielęgnowane wąsy i obsesja na punkcie porządku, a także pogarda wobec klasycznych metod detektywistycznych. </a:t>
            </a:r>
            <a:r>
              <a:rPr lang="pl-PL" sz="1200" dirty="0" err="1"/>
              <a:t>Poirot</a:t>
            </a:r>
            <a:r>
              <a:rPr lang="pl-PL" sz="1200" dirty="0"/>
              <a:t> stawia raczej na psychologię zbrodni. Pierwsza książka w której wystąpił to „Tajemnicza historia w </a:t>
            </a:r>
            <a:r>
              <a:rPr lang="pl-PL" sz="1200" dirty="0" err="1"/>
              <a:t>Styles</a:t>
            </a:r>
            <a:r>
              <a:rPr lang="pl-PL" sz="1200" dirty="0"/>
              <a:t>” z 1920 roku. Najbardziej znane to „Morderstwo w Orient Expressie”, „Karty na stół” czy „Śmierć na Nilu”. W ostatniej książce „Kurtyna”, wydanej w 1975 roku, Christie uśmierciła stworzoną przez siebie postać. Jak sama przyznała, miała go już po prostu dość. W gazecie New York Times w dniu 6 sierpnia 1975 ukazał się symboliczny nekrolog popularnego detektywa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DC6D590-2678-42DC-B1CA-EA4221A68964}"/>
              </a:ext>
            </a:extLst>
          </p:cNvPr>
          <p:cNvSpPr/>
          <p:nvPr/>
        </p:nvSpPr>
        <p:spPr>
          <a:xfrm>
            <a:off x="1193592" y="3342115"/>
            <a:ext cx="9899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dirty="0"/>
              <a:t>HARRY HOLE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To postać występująca w serii kryminałów napisanych przez norweskiego autora </a:t>
            </a:r>
            <a:r>
              <a:rPr lang="pl-PL" sz="1200" dirty="0" err="1"/>
              <a:t>Jo</a:t>
            </a:r>
            <a:r>
              <a:rPr lang="pl-PL" sz="1200" dirty="0"/>
              <a:t> </a:t>
            </a:r>
            <a:r>
              <a:rPr lang="pl-PL" sz="1200" dirty="0" err="1"/>
              <a:t>Nesbø</a:t>
            </a:r>
            <a:r>
              <a:rPr lang="pl-PL" sz="1200" dirty="0"/>
              <a:t>. Główny bohater liczącej dotychczas kilkanaście części serii kryminałów to postać mroczna. Niepokorny i bezkompromisowy policjant ma niesamowity talent do rozwiązywania zagadek kryminalnych, choć jego metody pracy są niekonwencjonalne. I za to go lubimy! J Książka, w której pojawił się po raz pierwszy została wydana w 1997 roku – „Człowiek-nietoperz”. Wiemy, że </a:t>
            </a:r>
            <a:r>
              <a:rPr lang="pl-PL" sz="1200" dirty="0" err="1"/>
              <a:t>Jo</a:t>
            </a:r>
            <a:r>
              <a:rPr lang="pl-PL" sz="1200" dirty="0"/>
              <a:t> </a:t>
            </a:r>
            <a:r>
              <a:rPr lang="pl-PL" sz="1200" dirty="0" err="1"/>
              <a:t>Nesbo</a:t>
            </a:r>
            <a:r>
              <a:rPr lang="pl-PL" sz="1200" dirty="0"/>
              <a:t> przygotowuje kolejną powieść z Harrym Hole w roli głównej!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A2F601C-1A7B-48C5-98E3-DA64CFA50AEC}"/>
              </a:ext>
            </a:extLst>
          </p:cNvPr>
          <p:cNvSpPr/>
          <p:nvPr/>
        </p:nvSpPr>
        <p:spPr>
          <a:xfrm>
            <a:off x="1193592" y="4799734"/>
            <a:ext cx="10157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JACK REACHER</a:t>
            </a:r>
          </a:p>
          <a:p>
            <a:endParaRPr lang="pl-PL" sz="1200" dirty="0"/>
          </a:p>
          <a:p>
            <a:r>
              <a:rPr lang="pl-PL" sz="1200" dirty="0"/>
              <a:t>Jack </a:t>
            </a:r>
            <a:r>
              <a:rPr lang="pl-PL" sz="1200" dirty="0" err="1"/>
              <a:t>Reacher</a:t>
            </a:r>
            <a:r>
              <a:rPr lang="pl-PL" sz="1200" dirty="0"/>
              <a:t> jest głównym bohaterem powieści i opowiadań brytyjskiego pisarza Lee </a:t>
            </a:r>
            <a:r>
              <a:rPr lang="pl-PL" sz="1200" dirty="0" err="1"/>
              <a:t>Childa</a:t>
            </a:r>
            <a:r>
              <a:rPr lang="pl-PL" sz="1200" dirty="0"/>
              <a:t>. Jack to twardy zawodnik – były major Żandarmerii Wojskowej Armii Stanów Zjednoczonych. 13 lat służył w specjalnej jednostce do zajmowania się wyjątkowo trudnymi sprawami. </a:t>
            </a:r>
            <a:r>
              <a:rPr lang="pl-PL" sz="1200" dirty="0" err="1"/>
              <a:t>Reacher</a:t>
            </a:r>
            <a:r>
              <a:rPr lang="pl-PL" sz="1200" dirty="0"/>
              <a:t> ma 195 cm wzrostu, 127-centymetrowy obwód klatki piersiowej i waży około 100 kg. Lodowo-niebieskie oczy i włosy koloru ciemnoblond dopełniają wizerunek prawdziwego, amerykańskiego bohatera. Oczywiście Jack posiada bardzo wysportowane, naturalnie umięśnione ciało, bez zbędnej tkanki tłuszczowej… Cechuje go wyjątkowa siła i wytrzymałość. Przemierza samotnie Amerykę i walczy ze złem 😉</a:t>
            </a:r>
          </a:p>
        </p:txBody>
      </p:sp>
    </p:spTree>
    <p:extLst>
      <p:ext uri="{BB962C8B-B14F-4D97-AF65-F5344CB8AC3E}">
        <p14:creationId xmlns:p14="http://schemas.microsoft.com/office/powerpoint/2010/main" val="10312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EEF7D-A131-445F-B1EC-B4B1389A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Pytanie do uczniów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78713A-0EB3-4149-9EC6-440C7AE2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499" y="1844824"/>
            <a:ext cx="10157354" cy="208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Opowiedz o swojej ulubionej postaci literackiej (książka, komiks, film), która rozwiązuje zagadki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668002A-6F31-4375-87CB-4D94BA03611B}"/>
              </a:ext>
            </a:extLst>
          </p:cNvPr>
          <p:cNvSpPr/>
          <p:nvPr/>
        </p:nvSpPr>
        <p:spPr>
          <a:xfrm>
            <a:off x="5569135" y="3932064"/>
            <a:ext cx="10505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49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57671-B3D7-4E23-8C94-4FC23B72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Śledztwo - wyrazy bliskoznaczne</a:t>
            </a:r>
          </a:p>
        </p:txBody>
      </p:sp>
      <p:pic>
        <p:nvPicPr>
          <p:cNvPr id="5" name="Grafika 4" descr="Insekt pod lupą">
            <a:extLst>
              <a:ext uri="{FF2B5EF4-FFF2-40B4-BE49-F238E27FC236}">
                <a16:creationId xmlns:a16="http://schemas.microsoft.com/office/drawing/2014/main" id="{2254FA3D-BA83-4D97-A5F5-B6F6CBA2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788" y="4365104"/>
            <a:ext cx="2160240" cy="216024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7AB7BDC-45CC-4B49-9E3B-42669EE99982}"/>
              </a:ext>
            </a:extLst>
          </p:cNvPr>
          <p:cNvSpPr/>
          <p:nvPr/>
        </p:nvSpPr>
        <p:spPr>
          <a:xfrm>
            <a:off x="1413892" y="2276872"/>
            <a:ext cx="10774933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badanie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rozpoznanie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przesłuchanie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kwerenda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inkwizycja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konfrontacja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wyszukiwanie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poszukiwanie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czynności sprawdzające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interrogacja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dochodzenie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badanie sądowe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szperanina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badanie śledcze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pogoń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kweres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kognicja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indagacja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7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57347-9997-46D1-B95D-65F2CA2D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Detektyw - wyrazy bliskoznaczne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6636434-F929-488D-A400-4F3F9475B750}"/>
              </a:ext>
            </a:extLst>
          </p:cNvPr>
          <p:cNvSpPr/>
          <p:nvPr/>
        </p:nvSpPr>
        <p:spPr>
          <a:xfrm>
            <a:off x="1130595" y="1772816"/>
            <a:ext cx="828092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obserwator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śledczy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wywiadowca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szpieg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podglądacz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tajniak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informator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inwigilator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superszpieg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wywiadu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szpicel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wtyka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wywiadowca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tajny agent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kolaborant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podpatrywacz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wtyczka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superagent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Grafika 5" descr="Detektyw">
            <a:extLst>
              <a:ext uri="{FF2B5EF4-FFF2-40B4-BE49-F238E27FC236}">
                <a16:creationId xmlns:a16="http://schemas.microsoft.com/office/drawing/2014/main" id="{2A4CD02F-AC66-4AD8-BCBC-4263BBF7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2804" y="4756046"/>
            <a:ext cx="2103915" cy="21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Zagadki logiczne 1/5</a:t>
            </a:r>
          </a:p>
        </p:txBody>
      </p:sp>
      <p:pic>
        <p:nvPicPr>
          <p:cNvPr id="4" name="Obraz 3" descr="Obraz zawierający wewnątrz, laptop, komputer, stół&#10;&#10;Opis wygenerowany automatycznie">
            <a:extLst>
              <a:ext uri="{FF2B5EF4-FFF2-40B4-BE49-F238E27FC236}">
                <a16:creationId xmlns:a16="http://schemas.microsoft.com/office/drawing/2014/main" id="{6509AAC0-3438-47CD-870E-9C59917B9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29" r="-2" b="-2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Jan znajduje się w celi z podłogą wykonaną z gleby oraz jednym oknem, które umiejscowione jest tak wysoko, że nie może go dosięgnąć. W celi znajduje się tylko łopata. </a:t>
            </a:r>
          </a:p>
          <a:p>
            <a:pPr marL="0" indent="0" algn="just">
              <a:buNone/>
            </a:pPr>
            <a:r>
              <a:rPr lang="pl-PL" sz="1800" dirty="0"/>
              <a:t>Więzień czuje się coraz gorzej, jest sucho i gorąco, a Jan wie że jeśli szybko się stąd nie wydostanie, za dwa dni umrze.</a:t>
            </a:r>
          </a:p>
          <a:p>
            <a:pPr marL="0" indent="0" algn="just">
              <a:buNone/>
            </a:pPr>
            <a:r>
              <a:rPr lang="pl-PL" sz="1800" dirty="0"/>
              <a:t>Jak więzień może wydostać się z celi? </a:t>
            </a:r>
          </a:p>
          <a:p>
            <a:pPr marL="0" indent="0" algn="just">
              <a:buNone/>
            </a:pPr>
            <a:r>
              <a:rPr lang="pl-PL" sz="1800" dirty="0"/>
              <a:t>Podpowiedź – wykopanie tunelu zajmie więcej niż dwa dni dlatego też ta opcja odpada.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ń otwarty dotyczący zajęć w szkole — prezentac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7_TF03460507.potx" id="{2D856B4A-8264-4C5F-AAA3-B9E3355B281E}" vid="{4C553E8A-882B-4CDF-A106-5202DEF2CD3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1296</Words>
  <Application>Microsoft Office PowerPoint</Application>
  <PresentationFormat>Custom</PresentationFormat>
  <Paragraphs>119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Dzień otwarty dotyczący zajęć w szkole — prezentacja</vt:lpstr>
      <vt:lpstr>Sherlock Holmes  i zagadki kryminalne</vt:lpstr>
      <vt:lpstr>Sherlock Holmes - życiorys</vt:lpstr>
      <vt:lpstr>Sherlock Holmes - Mikrofilm</vt:lpstr>
      <vt:lpstr>Sherlock Holmes - pytania</vt:lpstr>
      <vt:lpstr>Inni słynni, fikcyjni detektywi</vt:lpstr>
      <vt:lpstr>Pytanie do uczniów</vt:lpstr>
      <vt:lpstr>Śledztwo - wyrazy bliskoznaczne</vt:lpstr>
      <vt:lpstr>Detektyw - wyrazy bliskoznaczne</vt:lpstr>
      <vt:lpstr>Zagadki logiczne 1/5</vt:lpstr>
      <vt:lpstr>Zagadki logiczne 2/5</vt:lpstr>
      <vt:lpstr>Zagadki logiczne 3/5</vt:lpstr>
      <vt:lpstr>Zagadki logiczne 4/5</vt:lpstr>
      <vt:lpstr>Zagadki logiczne 5/5</vt:lpstr>
      <vt:lpstr>Zabaw się w detektywa – wyśledź gdzie jest błąd</vt:lpstr>
      <vt:lpstr>Praca domowa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Sherlock Holmes  i zagadki kryminalne</dc:title>
  <dc:creator>Jakub Rogowski</dc:creator>
  <cp:lastModifiedBy>Jakub Rogowski</cp:lastModifiedBy>
  <cp:revision>1</cp:revision>
  <dcterms:created xsi:type="dcterms:W3CDTF">2020-05-15T21:01:55Z</dcterms:created>
  <dcterms:modified xsi:type="dcterms:W3CDTF">2020-06-04T21:45:13Z</dcterms:modified>
</cp:coreProperties>
</file>