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7559675" cy="10691800"/>
  <p:embeddedFontLst>
    <p:embeddedFont>
      <p:font typeface="Corbel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font" Target="fonts/Corbel-regular.fntdata"/><Relationship Id="rId25" Type="http://schemas.openxmlformats.org/officeDocument/2006/relationships/slide" Target="slides/slide17.xml"/><Relationship Id="rId28" Type="http://schemas.openxmlformats.org/officeDocument/2006/relationships/font" Target="fonts/Corbel-italic.fntdata"/><Relationship Id="rId27" Type="http://schemas.openxmlformats.org/officeDocument/2006/relationships/font" Target="fonts/Corbel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Corbel-bold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253080" y="4930560"/>
            <a:ext cx="294732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idx="1" type="subTitle"/>
          </p:nvPr>
        </p:nvSpPr>
        <p:spPr>
          <a:xfrm>
            <a:off x="253080" y="4930560"/>
            <a:ext cx="294732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/>
          <p:nvPr>
            <p:ph idx="1" type="subTitle"/>
          </p:nvPr>
        </p:nvSpPr>
        <p:spPr>
          <a:xfrm>
            <a:off x="253080" y="4930560"/>
            <a:ext cx="294732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6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7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"/>
          <p:cNvSpPr txBox="1"/>
          <p:nvPr>
            <p:ph idx="1" type="subTitle"/>
          </p:nvPr>
        </p:nvSpPr>
        <p:spPr>
          <a:xfrm>
            <a:off x="253080" y="4930560"/>
            <a:ext cx="294732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0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1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2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3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4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253080" y="4930560"/>
            <a:ext cx="294732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5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62120"/>
            <a:ext cx="914148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7" name="Google Shape;7;p1"/>
          <p:cNvSpPr/>
          <p:nvPr/>
        </p:nvSpPr>
        <p:spPr>
          <a:xfrm>
            <a:off x="9270360" y="762120"/>
            <a:ext cx="292536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69920" y="1298520"/>
            <a:ext cx="7315200" cy="325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2624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869280" y="6356520"/>
            <a:ext cx="59115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634040" y="6356520"/>
            <a:ext cx="15310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0" type="dt"/>
          </p:nvPr>
        </p:nvSpPr>
        <p:spPr>
          <a:xfrm>
            <a:off x="2624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869280" y="6356520"/>
            <a:ext cx="59115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0634040" y="6356520"/>
            <a:ext cx="15310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0" y="758880"/>
            <a:ext cx="344376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117" name="Google Shape;117;p27"/>
          <p:cNvSpPr/>
          <p:nvPr/>
        </p:nvSpPr>
        <p:spPr>
          <a:xfrm>
            <a:off x="11815920" y="758880"/>
            <a:ext cx="38412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2" type="title"/>
          </p:nvPr>
        </p:nvSpPr>
        <p:spPr>
          <a:xfrm>
            <a:off x="3869280" y="86400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2624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3869280" y="6356520"/>
            <a:ext cx="59115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10634040" y="6356520"/>
            <a:ext cx="15310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/>
          <p:nvPr/>
        </p:nvSpPr>
        <p:spPr>
          <a:xfrm>
            <a:off x="0" y="758880"/>
            <a:ext cx="344376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174" name="Google Shape;174;p40"/>
          <p:cNvSpPr/>
          <p:nvPr/>
        </p:nvSpPr>
        <p:spPr>
          <a:xfrm>
            <a:off x="11815920" y="758880"/>
            <a:ext cx="38412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175" name="Google Shape;175;p40"/>
          <p:cNvSpPr txBox="1"/>
          <p:nvPr>
            <p:ph type="title"/>
          </p:nvPr>
        </p:nvSpPr>
        <p:spPr>
          <a:xfrm>
            <a:off x="255960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2" type="title"/>
          </p:nvPr>
        </p:nvSpPr>
        <p:spPr>
          <a:xfrm>
            <a:off x="3570480" y="767520"/>
            <a:ext cx="8115120" cy="533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0"/>
          <p:cNvSpPr txBox="1"/>
          <p:nvPr>
            <p:ph idx="1" type="body"/>
          </p:nvPr>
        </p:nvSpPr>
        <p:spPr>
          <a:xfrm>
            <a:off x="255960" y="3493080"/>
            <a:ext cx="2834640" cy="23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8" name="Google Shape;178;p40"/>
          <p:cNvSpPr txBox="1"/>
          <p:nvPr>
            <p:ph idx="10" type="dt"/>
          </p:nvPr>
        </p:nvSpPr>
        <p:spPr>
          <a:xfrm>
            <a:off x="2624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9" name="Google Shape;179;p40"/>
          <p:cNvSpPr txBox="1"/>
          <p:nvPr>
            <p:ph idx="11" type="ftr"/>
          </p:nvPr>
        </p:nvSpPr>
        <p:spPr>
          <a:xfrm>
            <a:off x="3499200" y="6356520"/>
            <a:ext cx="59115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0" name="Google Shape;180;p40"/>
          <p:cNvSpPr txBox="1"/>
          <p:nvPr>
            <p:ph idx="12" type="sldNum"/>
          </p:nvPr>
        </p:nvSpPr>
        <p:spPr>
          <a:xfrm>
            <a:off x="10634040" y="6356520"/>
            <a:ext cx="15310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/>
          <p:nvPr/>
        </p:nvSpPr>
        <p:spPr>
          <a:xfrm>
            <a:off x="0" y="758880"/>
            <a:ext cx="344376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231" name="Google Shape;231;p53"/>
          <p:cNvSpPr/>
          <p:nvPr/>
        </p:nvSpPr>
        <p:spPr>
          <a:xfrm>
            <a:off x="11815920" y="758880"/>
            <a:ext cx="38412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232" name="Google Shape;232;p53"/>
          <p:cNvSpPr txBox="1"/>
          <p:nvPr>
            <p:ph type="title"/>
          </p:nvPr>
        </p:nvSpPr>
        <p:spPr>
          <a:xfrm>
            <a:off x="3867840" y="1298520"/>
            <a:ext cx="7315200" cy="325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3" name="Google Shape;233;p53"/>
          <p:cNvSpPr txBox="1"/>
          <p:nvPr>
            <p:ph idx="1" type="body"/>
          </p:nvPr>
        </p:nvSpPr>
        <p:spPr>
          <a:xfrm>
            <a:off x="3886200" y="467244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4" name="Google Shape;234;p53"/>
          <p:cNvSpPr txBox="1"/>
          <p:nvPr>
            <p:ph idx="10" type="dt"/>
          </p:nvPr>
        </p:nvSpPr>
        <p:spPr>
          <a:xfrm>
            <a:off x="2624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5" name="Google Shape;235;p53"/>
          <p:cNvSpPr txBox="1"/>
          <p:nvPr>
            <p:ph idx="11" type="ftr"/>
          </p:nvPr>
        </p:nvSpPr>
        <p:spPr>
          <a:xfrm>
            <a:off x="3869280" y="6356520"/>
            <a:ext cx="59115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6" name="Google Shape;236;p53"/>
          <p:cNvSpPr txBox="1"/>
          <p:nvPr>
            <p:ph idx="12" type="sldNum"/>
          </p:nvPr>
        </p:nvSpPr>
        <p:spPr>
          <a:xfrm>
            <a:off x="10634040" y="6356520"/>
            <a:ext cx="15310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6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0" name="Google Shape;290;p66"/>
          <p:cNvSpPr/>
          <p:nvPr/>
        </p:nvSpPr>
        <p:spPr>
          <a:xfrm>
            <a:off x="0" y="762120"/>
            <a:ext cx="329004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69803"/>
            </a:srgbClr>
          </a:solidFill>
          <a:ln>
            <a:noFill/>
          </a:ln>
        </p:spPr>
      </p:sp>
      <p:sp>
        <p:nvSpPr>
          <p:cNvPr id="291" name="Google Shape;291;p66"/>
          <p:cNvSpPr/>
          <p:nvPr/>
        </p:nvSpPr>
        <p:spPr>
          <a:xfrm>
            <a:off x="3411720" y="762120"/>
            <a:ext cx="8790480" cy="380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292" name="Google Shape;292;p66"/>
          <p:cNvSpPr txBox="1"/>
          <p:nvPr/>
        </p:nvSpPr>
        <p:spPr>
          <a:xfrm>
            <a:off x="3722760" y="1298520"/>
            <a:ext cx="7187400" cy="295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5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Język polski</a:t>
            </a:r>
            <a:br>
              <a:rPr b="0" i="0" lang="pl-PL" sz="1800" u="none" cap="none" strike="noStrike"/>
            </a:br>
            <a:r>
              <a:rPr b="0" i="0" lang="pl-PL" sz="5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klasa 2/3 LO</a:t>
            </a:r>
            <a:br>
              <a:rPr b="0" i="0" lang="pl-PL" sz="1800" u="none" cap="none" strike="noStrike"/>
            </a:br>
            <a:r>
              <a:rPr b="0" i="0" lang="pl-PL" sz="5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 marca 2040 </a:t>
            </a:r>
            <a:endParaRPr b="0" i="0" sz="5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6"/>
          <p:cNvSpPr/>
          <p:nvPr/>
        </p:nvSpPr>
        <p:spPr>
          <a:xfrm>
            <a:off x="3400920" y="4684320"/>
            <a:ext cx="8801280" cy="1411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294" name="Google Shape;294;p66"/>
          <p:cNvSpPr txBox="1"/>
          <p:nvPr/>
        </p:nvSpPr>
        <p:spPr>
          <a:xfrm>
            <a:off x="3722760" y="5006160"/>
            <a:ext cx="7187400" cy="7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rPr>
              <a:t>Agnieszka Matys - Foley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5"/>
          <p:cNvSpPr txBox="1"/>
          <p:nvPr/>
        </p:nvSpPr>
        <p:spPr>
          <a:xfrm>
            <a:off x="253080" y="1123920"/>
            <a:ext cx="303876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Jak będzie wyglądał sport za 20 lat  ????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oman, person, outdoor, racket&#10;&#10;Description automatically generated" id="357" name="Google Shape;357;p75"/>
          <p:cNvPicPr preferRelativeResize="0"/>
          <p:nvPr/>
        </p:nvPicPr>
        <p:blipFill rotWithShape="1">
          <a:blip r:embed="rId3">
            <a:alphaModFix/>
          </a:blip>
          <a:srcRect b="0" l="27632" r="0" t="0"/>
          <a:stretch/>
        </p:blipFill>
        <p:spPr>
          <a:xfrm>
            <a:off x="4227480" y="184680"/>
            <a:ext cx="6179760" cy="613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a room&#10;&#10;Description automatically generated" id="362" name="Google Shape;362;p76"/>
          <p:cNvPicPr preferRelativeResize="0"/>
          <p:nvPr/>
        </p:nvPicPr>
        <p:blipFill rotWithShape="1">
          <a:blip r:embed="rId3">
            <a:alphaModFix/>
          </a:blip>
          <a:srcRect b="0" l="0" r="23159" t="0"/>
          <a:stretch/>
        </p:blipFill>
        <p:spPr>
          <a:xfrm>
            <a:off x="354240" y="355680"/>
            <a:ext cx="3878640" cy="2991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a football ball on a field&#10;&#10;Description automatically generated" id="363" name="Google Shape;36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160" y="701640"/>
            <a:ext cx="4136400" cy="2666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suit and tie standing in front of a crowd&#10;&#10;Description automatically generated" id="364" name="Google Shape;36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120" y="3773160"/>
            <a:ext cx="3638880" cy="2729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man, sport, game&#10;&#10;Description automatically generated" id="365" name="Google Shape;365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2760" y="3939120"/>
            <a:ext cx="4003560" cy="256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sitting, table, yellow&#10;&#10;Description automatically generated" id="366" name="Google Shape;366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44240" y="3939120"/>
            <a:ext cx="3566160" cy="256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lastic containers filled with food&#10;&#10;Description automatically generated" id="367" name="Google Shape;367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4240" y="784080"/>
            <a:ext cx="3566160" cy="2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7"/>
          <p:cNvSpPr txBox="1"/>
          <p:nvPr/>
        </p:nvSpPr>
        <p:spPr>
          <a:xfrm>
            <a:off x="1113120" y="920520"/>
            <a:ext cx="9740520" cy="440136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	   	KONTUZJE		URAZY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TRENER      WYDAJNOŚĆ		TRENING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OSIĄGI	ODZIEŻ	I  OBUWIE SPORTOWE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DIETA		REKORDY     TECHNIKA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8"/>
          <p:cNvSpPr/>
          <p:nvPr/>
        </p:nvSpPr>
        <p:spPr>
          <a:xfrm>
            <a:off x="0" y="762120"/>
            <a:ext cx="914148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78" name="Google Shape;378;p78"/>
          <p:cNvSpPr/>
          <p:nvPr/>
        </p:nvSpPr>
        <p:spPr>
          <a:xfrm>
            <a:off x="9270360" y="762120"/>
            <a:ext cx="292536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379" name="Google Shape;379;p78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0" name="Google Shape;380;p78"/>
          <p:cNvSpPr txBox="1"/>
          <p:nvPr/>
        </p:nvSpPr>
        <p:spPr>
          <a:xfrm>
            <a:off x="1516320" y="772920"/>
            <a:ext cx="7746120" cy="5045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3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Bieganie przyszłości. </a:t>
            </a:r>
            <a:br>
              <a:rPr b="0" i="0" lang="pl-PL" sz="1800" u="none" cap="none" strike="noStrike"/>
            </a:br>
            <a:r>
              <a:rPr b="1" i="0" lang="pl-PL" sz="3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Jak będzie wyglądał sport za 20 lat ?</a:t>
            </a:r>
            <a:br>
              <a:rPr b="0" i="0" lang="pl-PL" sz="1800" u="none" cap="none" strike="noStrike"/>
            </a:br>
            <a:br>
              <a:rPr b="0" i="0" lang="pl-PL" sz="1800" u="none" cap="none" strike="noStrike"/>
            </a:br>
            <a:r>
              <a:rPr b="1" i="0" lang="pl-PL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https://www.runners-world.pl/trening/Bieganie-przyszlosci-Jak-bedzie-wygladal-sport-za-20-lat,7984,1</a:t>
            </a:r>
            <a:br>
              <a:rPr b="0" i="0" lang="pl-PL" sz="1800" u="none" cap="none" strike="noStrike"/>
            </a:br>
            <a:br>
              <a:rPr b="0" i="0" lang="pl-PL" sz="1800" u="none" cap="none" strike="noStrike"/>
            </a:br>
            <a:r>
              <a:rPr b="0" i="0" lang="pl-PL" sz="3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1.</a:t>
            </a:r>
            <a:r>
              <a:rPr b="1" i="0" lang="pl-PL" sz="3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pl-PL" sz="3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Przeczytaj artykuł. </a:t>
            </a:r>
            <a:br>
              <a:rPr b="0" i="0" lang="pl-PL" sz="1800" u="none" cap="none" strike="noStrike"/>
            </a:br>
            <a:br>
              <a:rPr b="0" i="0" lang="pl-PL" sz="1800" u="none" cap="none" strike="noStrike"/>
            </a:br>
            <a:r>
              <a:rPr b="0" i="0" lang="pl-PL" sz="3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2. Zanotuj  2  informacje  do  4  z wybranych  słów kluczowych. </a:t>
            </a:r>
            <a:br>
              <a:rPr b="0" i="0" lang="pl-PL" sz="1800" u="none" cap="none" strike="noStrike"/>
            </a:b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8"/>
          <p:cNvSpPr/>
          <p:nvPr/>
        </p:nvSpPr>
        <p:spPr>
          <a:xfrm>
            <a:off x="0" y="772920"/>
            <a:ext cx="119448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82" name="Google Shape;382;p78"/>
          <p:cNvSpPr/>
          <p:nvPr/>
        </p:nvSpPr>
        <p:spPr>
          <a:xfrm>
            <a:off x="9416880" y="758880"/>
            <a:ext cx="278316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9"/>
          <p:cNvSpPr/>
          <p:nvPr/>
        </p:nvSpPr>
        <p:spPr>
          <a:xfrm>
            <a:off x="0" y="762120"/>
            <a:ext cx="914148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88" name="Google Shape;388;p79"/>
          <p:cNvSpPr/>
          <p:nvPr/>
        </p:nvSpPr>
        <p:spPr>
          <a:xfrm>
            <a:off x="9270360" y="762120"/>
            <a:ext cx="292536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sp>
        <p:nvSpPr>
          <p:cNvPr id="389" name="Google Shape;389;p79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0" name="Google Shape;390;p79"/>
          <p:cNvSpPr/>
          <p:nvPr/>
        </p:nvSpPr>
        <p:spPr>
          <a:xfrm>
            <a:off x="4638960" y="762120"/>
            <a:ext cx="7552800" cy="5334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91" name="Google Shape;391;p79"/>
          <p:cNvSpPr txBox="1"/>
          <p:nvPr/>
        </p:nvSpPr>
        <p:spPr>
          <a:xfrm>
            <a:off x="3867840" y="1298520"/>
            <a:ext cx="7315200" cy="325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5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 Cię najbardziej zaskoczyło?</a:t>
            </a:r>
            <a:endParaRPr b="0" i="0" sz="5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9"/>
          <p:cNvSpPr txBox="1"/>
          <p:nvPr/>
        </p:nvSpPr>
        <p:spPr>
          <a:xfrm>
            <a:off x="3886200" y="467244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9"/>
          <p:cNvSpPr/>
          <p:nvPr/>
        </p:nvSpPr>
        <p:spPr>
          <a:xfrm>
            <a:off x="-7920" y="758880"/>
            <a:ext cx="384120" cy="533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8C8C8">
              <a:alpha val="49803"/>
            </a:srgbClr>
          </a:solidFill>
          <a:ln>
            <a:noFill/>
          </a:ln>
        </p:spPr>
      </p:sp>
      <p:pic>
        <p:nvPicPr>
          <p:cNvPr descr="A picture containing drawing&#10;&#10;Description automatically generated" id="394" name="Google Shape;39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40" y="1718640"/>
            <a:ext cx="3458160" cy="341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0"/>
          <p:cNvSpPr txBox="1"/>
          <p:nvPr/>
        </p:nvSpPr>
        <p:spPr>
          <a:xfrm>
            <a:off x="421920" y="1298520"/>
            <a:ext cx="6006960" cy="325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-PL" sz="5300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Jakie to powiedzenie związane ze sportem?</a:t>
            </a:r>
            <a:endParaRPr b="0" sz="5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0"/>
          <p:cNvSpPr txBox="1"/>
          <p:nvPr/>
        </p:nvSpPr>
        <p:spPr>
          <a:xfrm>
            <a:off x="1100160" y="467028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od&#10;&#10;Description automatically generated" id="401" name="Google Shape;40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9440" y="722160"/>
            <a:ext cx="5332320" cy="533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1"/>
          <p:cNvSpPr txBox="1"/>
          <p:nvPr/>
        </p:nvSpPr>
        <p:spPr>
          <a:xfrm>
            <a:off x="253080" y="1123920"/>
            <a:ext cx="294732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-PL" sz="3600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Dokończ inne  przysłowia.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1"/>
          <p:cNvSpPr txBox="1"/>
          <p:nvPr/>
        </p:nvSpPr>
        <p:spPr>
          <a:xfrm>
            <a:off x="3869280" y="703440"/>
            <a:ext cx="768024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1. Trening  ____________   ___________________.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2. Kto pierwszy, ______  ____________________ .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3. Sport to _____________________ .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800"/>
              <a:buFont typeface="Noto Sans Symbols"/>
              <a:buChar char="●"/>
            </a:pPr>
            <a:r>
              <a:rPr b="0" lang="pl-PL" sz="28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4. W zdrowym ciele,  ____________  ___________  .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40BAD2"/>
              </a:buClr>
              <a:buSzPts val="2000"/>
              <a:buFont typeface="Noto Sans Symbols"/>
              <a:buChar char="●"/>
            </a:pPr>
            <a:r>
              <a:rPr b="0" lang="pl-PL" sz="2000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2"/>
          <p:cNvSpPr txBox="1"/>
          <p:nvPr/>
        </p:nvSpPr>
        <p:spPr>
          <a:xfrm>
            <a:off x="253080" y="1123920"/>
            <a:ext cx="3616560" cy="460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-PL" sz="3600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Praca domowa</a:t>
            </a:r>
            <a:br>
              <a:rPr lang="pl-PL" sz="1800"/>
            </a:br>
            <a:br>
              <a:rPr lang="pl-PL" sz="1800"/>
            </a:br>
            <a:r>
              <a:rPr b="0" lang="pl-PL" sz="3600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Jak rozumiesz te słowa?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ign on a beach&#10;&#10;Description automatically generated" id="413" name="Google Shape;41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2280" y="863640"/>
            <a:ext cx="6828480" cy="51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indoor, young, little&#10;&#10;Description automatically generated" id="299" name="Google Shape;29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7720" y="1156320"/>
            <a:ext cx="5522760" cy="3106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7"/>
          <p:cNvSpPr txBox="1"/>
          <p:nvPr/>
        </p:nvSpPr>
        <p:spPr>
          <a:xfrm>
            <a:off x="1027080" y="900360"/>
            <a:ext cx="5781960" cy="480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FEEL GOOD SONG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Dobry polski odpowiednik ????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„MOJE MIASTO MARTWE W NOCY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ŚWICIE  TRAMWAJAMI ROZWOŻĄCE ZNOWU ŻYCIE”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6" name="Google Shape;306;p68"/>
          <p:cNvSpPr/>
          <p:nvPr/>
        </p:nvSpPr>
        <p:spPr>
          <a:xfrm>
            <a:off x="-3600" y="752760"/>
            <a:ext cx="1001520" cy="4744080"/>
          </a:xfrm>
          <a:custGeom>
            <a:rect b="b" l="l" r="r" t="t"/>
            <a:pathLst>
              <a:path extrusionOk="0" h="4744251" w="1001483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07" name="Google Shape;307;p68"/>
          <p:cNvSpPr/>
          <p:nvPr/>
        </p:nvSpPr>
        <p:spPr>
          <a:xfrm>
            <a:off x="7986960" y="762120"/>
            <a:ext cx="4208400" cy="5334120"/>
          </a:xfrm>
          <a:custGeom>
            <a:rect b="b" l="l" r="r" t="t"/>
            <a:pathLst>
              <a:path extrusionOk="0" h="5334001" w="4208489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40BAD2"/>
          </a:solidFill>
          <a:ln>
            <a:noFill/>
          </a:ln>
        </p:spPr>
      </p:sp>
      <p:sp>
        <p:nvSpPr>
          <p:cNvPr id="308" name="Google Shape;308;p68"/>
          <p:cNvSpPr txBox="1"/>
          <p:nvPr/>
        </p:nvSpPr>
        <p:spPr>
          <a:xfrm>
            <a:off x="1069920" y="1298520"/>
            <a:ext cx="7056360" cy="325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53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rPr>
              <a:t>Jaki to sport?</a:t>
            </a:r>
            <a:br>
              <a:rPr b="0" i="0" lang="pl-PL" sz="1800" u="none" cap="none" strike="noStrike"/>
            </a:br>
            <a:br>
              <a:rPr b="0" i="0" lang="pl-PL" sz="1800" u="none" cap="none" strike="noStrike"/>
            </a:br>
            <a:r>
              <a:rPr b="0" i="0" lang="pl-PL" sz="53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rPr>
              <a:t>Zapisz odpowiedź w komentarzu. </a:t>
            </a:r>
            <a:endParaRPr b="0" i="0" sz="5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8"/>
          <p:cNvSpPr txBox="1"/>
          <p:nvPr/>
        </p:nvSpPr>
        <p:spPr>
          <a:xfrm>
            <a:off x="8528760" y="4084920"/>
            <a:ext cx="3021480" cy="17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9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</p:sp>
      <p:sp>
        <p:nvSpPr>
          <p:cNvPr id="315" name="Google Shape;315;p69"/>
          <p:cNvSpPr/>
          <p:nvPr/>
        </p:nvSpPr>
        <p:spPr>
          <a:xfrm>
            <a:off x="477000" y="4802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25550">
            <a:solidFill>
              <a:srgbClr val="9C74EC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close up of a basketball game&#10;&#10;Description automatically generated" id="316" name="Google Shape;316;p69"/>
          <p:cNvPicPr preferRelativeResize="0"/>
          <p:nvPr/>
        </p:nvPicPr>
        <p:blipFill rotWithShape="1">
          <a:blip r:embed="rId3">
            <a:alphaModFix/>
          </a:blip>
          <a:srcRect b="0" l="0" r="0" t="16930"/>
          <a:stretch/>
        </p:blipFill>
        <p:spPr>
          <a:xfrm>
            <a:off x="643320" y="643320"/>
            <a:ext cx="10905120" cy="55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</p:sp>
      <p:sp>
        <p:nvSpPr>
          <p:cNvPr id="322" name="Google Shape;322;p70"/>
          <p:cNvSpPr/>
          <p:nvPr/>
        </p:nvSpPr>
        <p:spPr>
          <a:xfrm>
            <a:off x="477000" y="4802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31675">
            <a:solidFill>
              <a:srgbClr val="9962F7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screen shot of a person&#10;&#10;Description automatically generated" id="323" name="Google Shape;32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9920" y="804240"/>
            <a:ext cx="9332280" cy="52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1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5B4C"/>
          </a:solidFill>
          <a:ln>
            <a:noFill/>
          </a:ln>
        </p:spPr>
      </p:sp>
      <p:sp>
        <p:nvSpPr>
          <p:cNvPr id="329" name="Google Shape;329;p71"/>
          <p:cNvSpPr/>
          <p:nvPr/>
        </p:nvSpPr>
        <p:spPr>
          <a:xfrm>
            <a:off x="477000" y="4586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1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football player on a field&#10;&#10;Description automatically generated" id="330" name="Google Shape;3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760" y="771480"/>
            <a:ext cx="9372240" cy="52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2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</p:sp>
      <p:sp>
        <p:nvSpPr>
          <p:cNvPr id="336" name="Google Shape;336;p72"/>
          <p:cNvSpPr/>
          <p:nvPr/>
        </p:nvSpPr>
        <p:spPr>
          <a:xfrm>
            <a:off x="477000" y="4802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31675">
            <a:solidFill>
              <a:srgbClr val="F0A327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person riding on the back of a bicycle&#10;&#10;Description automatically generated" id="337" name="Google Shape;33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3600" y="804240"/>
            <a:ext cx="8044920" cy="52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4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D4736"/>
          </a:solidFill>
          <a:ln>
            <a:noFill/>
          </a:ln>
        </p:spPr>
      </p:sp>
      <p:sp>
        <p:nvSpPr>
          <p:cNvPr id="343" name="Google Shape;343;p73"/>
          <p:cNvSpPr/>
          <p:nvPr/>
        </p:nvSpPr>
        <p:spPr>
          <a:xfrm>
            <a:off x="477000" y="4586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1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person on a court&#10;&#10;Description automatically generated" id="344" name="Google Shape;34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440" y="771480"/>
            <a:ext cx="8607240" cy="52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4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14560"/>
          </a:solidFill>
          <a:ln>
            <a:noFill/>
          </a:ln>
        </p:spPr>
      </p:sp>
      <p:sp>
        <p:nvSpPr>
          <p:cNvPr id="350" name="Google Shape;350;p74"/>
          <p:cNvSpPr/>
          <p:nvPr/>
        </p:nvSpPr>
        <p:spPr>
          <a:xfrm>
            <a:off x="477000" y="458640"/>
            <a:ext cx="11238120" cy="5897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1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pic>
        <p:nvPicPr>
          <p:cNvPr descr="A picture containing weapon, sword, person, player&#10;&#10;Description automatically generated" id="351" name="Google Shape;35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760" y="771480"/>
            <a:ext cx="9372240" cy="52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