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6600FF"/>
    <a:srgbClr val="FF3399"/>
    <a:srgbClr val="99FF33"/>
    <a:srgbClr val="CCCC00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4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4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2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0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5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9000">
              <a:srgbClr val="92D050"/>
            </a:gs>
            <a:gs pos="70000">
              <a:schemeClr val="accent6">
                <a:lumMod val="60000"/>
                <a:lumOff val="40000"/>
              </a:schemeClr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bMY-5cN8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heelofnames.com/view/pl/5kh-ab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WdfxfwFy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quizy.pl/ile-wiesz-o-skarpetkach-quiz-na-podstawie-ksiazki-niesamowite-przygody-dziesieciu-skarpetek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88Q44ReOW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wAVTm1nNFx8&amp;t=12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1RckRIx-14&amp;t=38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Q9bBJOWxiIU&amp;t=87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3163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G0qbfJIK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B2FAD356-C9EF-4CB1-9BE3-A147DD833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25" r="-1" b="-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4E37-B4A5-4B24-8195-EB7A6F16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9679449" cy="996919"/>
          </a:xfrm>
        </p:spPr>
        <p:txBody>
          <a:bodyPr anchor="b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Zajęcia 20.06.</a:t>
            </a:r>
            <a:endParaRPr lang="en-IE" sz="48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61AEE-50A7-4BF3-8195-71348605F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Klasy trzecie</a:t>
            </a:r>
            <a:endParaRPr lang="en-IE" sz="2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1B23-9B10-4E8B-B184-DDACACEC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 inne dzieci sądzą o naszej lekturze?</a:t>
            </a:r>
            <a:endParaRPr lang="en-IE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CC05D-DC62-4D52-A64C-EE26A616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24" y="2039815"/>
            <a:ext cx="4745152" cy="266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8BD0D7-F002-4216-B1FE-9A3AAB0A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199" y="4536909"/>
            <a:ext cx="4158031" cy="8918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E" sz="2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https://www.youtube.com/watch?v=hKbMY-5cN8k</a:t>
            </a:r>
            <a:endParaRPr lang="en-US" sz="2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jki Pod Globusem - Niesamowite Przygody Dziesięciu Skarpetek ...">
            <a:extLst>
              <a:ext uri="{FF2B5EF4-FFF2-40B4-BE49-F238E27FC236}">
                <a16:creationId xmlns:a16="http://schemas.microsoft.com/office/drawing/2014/main" id="{298DEA0A-2BAE-4730-8342-A264DD071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81"/>
          <a:stretch/>
        </p:blipFill>
        <p:spPr bwMode="auto">
          <a:xfrm>
            <a:off x="20" y="1"/>
            <a:ext cx="12198076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60CD2-36FD-464E-9AD5-6F97E1C3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4292866"/>
            <a:ext cx="9679449" cy="996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Przypomnijmy</a:t>
            </a:r>
            <a:r>
              <a:rPr lang="en-US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sobie</a:t>
            </a:r>
            <a:r>
              <a:rPr lang="en-US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treś</a:t>
            </a:r>
            <a:r>
              <a:rPr lang="pl-PL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ć</a:t>
            </a:r>
            <a:r>
              <a:rPr lang="en-US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ksią</a:t>
            </a:r>
            <a:r>
              <a:rPr lang="pl-PL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ż</a:t>
            </a:r>
            <a:r>
              <a:rPr lang="en-US" sz="37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ki</a:t>
            </a:r>
            <a:r>
              <a:rPr lang="en-US" sz="37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B7E9-D638-45A6-B92E-27F7A2DC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pl-PL" sz="5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Koło Fortuny!!!</a:t>
            </a:r>
            <a:endParaRPr lang="en-IE" sz="5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41A9-738B-4DA0-981C-6AC108E2D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3629467"/>
            <a:ext cx="6686842" cy="15720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3200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https://wheelofnames.com/view/pl/5kh-abn/</a:t>
            </a:r>
            <a:endParaRPr lang="en-IE" sz="3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I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D7DAC-5A42-48D9-9A70-7702FDC46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8" t="5941" r="17896" b="6512"/>
          <a:stretch/>
        </p:blipFill>
        <p:spPr>
          <a:xfrm>
            <a:off x="7451965" y="1919051"/>
            <a:ext cx="4294558" cy="3736158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3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00E77-817B-442B-BA64-343E8D03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44" y="806470"/>
            <a:ext cx="6190412" cy="1182927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Zadanie – uporządkujcie kolejność wydarzeń.</a:t>
            </a:r>
            <a:endParaRPr lang="en-IE" sz="3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E273-70A8-4639-8368-066EEDAB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161794"/>
            <a:ext cx="6750575" cy="46304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Ważna misja Doktora Skarpety</a:t>
            </a:r>
            <a:endParaRPr lang="en-I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FF00"/>
                </a:solidFill>
              </a:rPr>
              <a:t>Odkrycie dziury w podłodze</a:t>
            </a:r>
            <a:endParaRPr lang="en-IE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Przemiana czerwonej skarpetki w piękną różę</a:t>
            </a:r>
            <a:endParaRPr lang="en-I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3399"/>
                </a:solidFill>
              </a:rPr>
              <a:t>Wezwanie hydraulika przez mamę Małej Be</a:t>
            </a:r>
            <a:endParaRPr lang="en-IE" sz="2000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6600"/>
                </a:solidFill>
              </a:rPr>
              <a:t>Obrona rudego kotka przez skarpetę z owczej wełny</a:t>
            </a:r>
            <a:endParaRPr lang="en-IE" sz="20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6600FF"/>
                </a:solidFill>
              </a:rPr>
              <a:t>Mała szara skarpetka zostaje mysią mamą</a:t>
            </a:r>
            <a:endParaRPr lang="en-IE" sz="2000" b="1" dirty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Detektyw-Skarpeta rozwiązuje zagadkę znikających ciasteczek</a:t>
            </a:r>
            <a:endParaRPr lang="en-IE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4">
                    <a:lumMod val="50000"/>
                  </a:schemeClr>
                </a:solidFill>
              </a:rPr>
              <a:t>Kariera polityczna granatowej skarpetki</a:t>
            </a:r>
            <a:endParaRPr lang="en-IE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FF99"/>
                </a:solidFill>
              </a:rPr>
              <a:t>Wygranie castingu do serialu przez elegancką czarną skarpetkę</a:t>
            </a:r>
            <a:endParaRPr lang="en-IE" sz="2000" b="1" dirty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Znikanie skarpetek podczas prania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sz="1500" dirty="0"/>
          </a:p>
        </p:txBody>
      </p:sp>
      <p:pic>
        <p:nvPicPr>
          <p:cNvPr id="3074" name="Picture 2" descr="O tym jak znaleźć szczęście i realizować się w życiu czyli ...">
            <a:extLst>
              <a:ext uri="{FF2B5EF4-FFF2-40B4-BE49-F238E27FC236}">
                <a16:creationId xmlns:a16="http://schemas.microsoft.com/office/drawing/2014/main" id="{5827D215-9557-4D08-B45B-06B9F20E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28388" b="1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8760-1335-4969-B0EF-38B822AE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Prawidłowa kolejność wydarzeń:</a:t>
            </a:r>
            <a:endParaRPr lang="en-IE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C11A-00A6-40B1-A72C-ED17FEE4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FFFF00"/>
                </a:solidFill>
              </a:rPr>
              <a:t>Znikanie skarpetek podczas prania</a:t>
            </a:r>
            <a:endParaRPr lang="en-IE" dirty="0">
              <a:solidFill>
                <a:srgbClr val="FFFF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FF3399"/>
                </a:solidFill>
              </a:rPr>
              <a:t>Wezwanie hydraulika przez mamę Małej Be</a:t>
            </a:r>
            <a:endParaRPr lang="en-IE" dirty="0">
              <a:solidFill>
                <a:srgbClr val="FF3399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Odkrycie dziury w podłodze</a:t>
            </a:r>
            <a:endParaRPr lang="en-IE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6600FF"/>
                </a:solidFill>
              </a:rPr>
              <a:t>Wygranie castingu do serialu przez elegancką czarną skarpetkę</a:t>
            </a:r>
            <a:endParaRPr lang="en-IE" dirty="0">
              <a:solidFill>
                <a:srgbClr val="66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</a:rPr>
              <a:t>Mała szara skarpetka zostaje mysią mamą</a:t>
            </a:r>
            <a:endParaRPr lang="en-IE" dirty="0">
              <a:ln>
                <a:solidFill>
                  <a:srgbClr val="FF6600"/>
                </a:solidFill>
              </a:ln>
              <a:solidFill>
                <a:srgbClr val="FFC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FFFF99"/>
                </a:solidFill>
              </a:rPr>
              <a:t>Kariera polityczna granatowej skarpetki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Obrona rudego kotka przez skarpetę z owczej wełny</a:t>
            </a:r>
            <a:endParaRPr lang="en-IE" dirty="0">
              <a:solidFill>
                <a:srgbClr val="FFFF99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FF6600"/>
                </a:solidFill>
              </a:rPr>
              <a:t>Przemiana czewonej skarpetki w piękną różę</a:t>
            </a:r>
            <a:endParaRPr lang="en-IE" dirty="0">
              <a:solidFill>
                <a:srgbClr val="FF66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7030A0"/>
                </a:solidFill>
              </a:rPr>
              <a:t>Detektyw-Skarpeta rozwiązuje zagadkę znikających ciasteczek</a:t>
            </a:r>
            <a:endParaRPr lang="en-IE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rgbClr val="00B050"/>
                </a:solidFill>
              </a:rPr>
              <a:t>Ważna misja Doktora Skarpety</a:t>
            </a:r>
            <a:endParaRPr lang="en-I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59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27944-FDF4-4338-B978-2E791E92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8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Czas</a:t>
            </a:r>
            <a:r>
              <a:rPr lang="en-US" sz="6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8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6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origami!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D03CD3-391A-46CA-8025-29C58A487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32" b="12314"/>
          <a:stretch/>
        </p:blipFill>
        <p:spPr>
          <a:xfrm>
            <a:off x="5986925" y="1787029"/>
            <a:ext cx="5893583" cy="3803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A2CB-07D4-4C2D-A34A-844BCFA9A8D4}"/>
              </a:ext>
            </a:extLst>
          </p:cNvPr>
          <p:cNvSpPr/>
          <p:nvPr/>
        </p:nvSpPr>
        <p:spPr>
          <a:xfrm>
            <a:off x="50359" y="4411952"/>
            <a:ext cx="523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https://www.youtube.com/watch?v=DTWdfxfwFyM</a:t>
            </a:r>
            <a:endParaRPr lang="en-IE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7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7031A-EACE-4FED-B092-89CFEFCB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432292"/>
            <a:ext cx="5204886" cy="1716255"/>
          </a:xfrm>
        </p:spPr>
        <p:txBody>
          <a:bodyPr anchor="b">
            <a:noAutofit/>
          </a:bodyPr>
          <a:lstStyle/>
          <a:p>
            <a:pPr algn="ctr"/>
            <a:r>
              <a:rPr lang="pl-PL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Pora na sprawdzenie  znajomości lektury!</a:t>
            </a:r>
            <a:endParaRPr lang="en-IE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Quizzes">
            <a:extLst>
              <a:ext uri="{FF2B5EF4-FFF2-40B4-BE49-F238E27FC236}">
                <a16:creationId xmlns:a16="http://schemas.microsoft.com/office/drawing/2014/main" id="{AD3C3663-32DC-40B3-9F7E-9A083180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3" y="1899138"/>
            <a:ext cx="5221625" cy="2397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BFA1-D71F-4AF3-919C-41DC9B7B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10" y="4297095"/>
            <a:ext cx="5036188" cy="17162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https://samequizy.pl/ile-wiesz-o-skarpetkach-quiz-na-podstawie-ksiazki-niesamowite-przygody-dziesieciu-skarpetek/</a:t>
            </a:r>
            <a:endParaRPr lang="en-IE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IE" sz="18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A3445-377C-43D3-B578-9E62A876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8" y="636542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Odrobina </a:t>
            </a:r>
            <a:r>
              <a:rPr lang="en-US" sz="38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ruch</a:t>
            </a:r>
            <a:r>
              <a:rPr lang="pl-PL" sz="3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u</a:t>
            </a:r>
            <a:r>
              <a:rPr lang="en-US" sz="3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38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taniec</a:t>
            </a:r>
            <a:r>
              <a:rPr lang="en-US" sz="3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z </a:t>
            </a:r>
            <a:r>
              <a:rPr lang="en-US" sz="3800" b="1" i="0" kern="1200" cap="all" baseline="0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zamrażaniem</a:t>
            </a:r>
            <a:r>
              <a:rPr lang="en-US" sz="3800" b="1" i="0" kern="1200" cap="all" baseline="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7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aniec dla dzieci | Szkoła Tańca Respectdance">
            <a:extLst>
              <a:ext uri="{FF2B5EF4-FFF2-40B4-BE49-F238E27FC236}">
                <a16:creationId xmlns:a16="http://schemas.microsoft.com/office/drawing/2014/main" id="{A5F3DE27-0684-4646-B999-6F40A3C5C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001" y="889106"/>
            <a:ext cx="6785083" cy="52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94040-D051-4D9C-A376-843E2F4AFD6B}"/>
              </a:ext>
            </a:extLst>
          </p:cNvPr>
          <p:cNvSpPr/>
          <p:nvPr/>
        </p:nvSpPr>
        <p:spPr>
          <a:xfrm>
            <a:off x="339296" y="3797202"/>
            <a:ext cx="4303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https://www.youtube.com/watch?v=388Q44ReOWE</a:t>
            </a:r>
            <a:endParaRPr lang="en-IE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3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F3BD7-01E4-4248-B8B6-8B9BA884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63" y="884483"/>
            <a:ext cx="6190412" cy="2092601"/>
          </a:xfrm>
        </p:spPr>
        <p:txBody>
          <a:bodyPr anchor="b">
            <a:noAutofit/>
          </a:bodyPr>
          <a:lstStyle/>
          <a:p>
            <a:pPr algn="ctr"/>
            <a:r>
              <a:rPr lang="pl-PL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Zobaczcie co można zrobić ze zwykłej, pojedynczej skarpetki: </a:t>
            </a:r>
            <a:endParaRPr lang="en-IE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935294-7364-466C-BEA2-E66BB8A0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77" y="4341650"/>
            <a:ext cx="6190412" cy="11829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IE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https://www.youtube.com/watch?v=wAVTm1nNFx8&amp;t=12s</a:t>
            </a:r>
            <a:endParaRPr lang="en-US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A8B052-D326-4980-83EA-EA299AB7D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6" r="14654" b="-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A59F9-FBD4-411C-9349-511080FB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1172420"/>
          </a:xfrm>
        </p:spPr>
        <p:txBody>
          <a:bodyPr anchor="t">
            <a:normAutofit/>
          </a:bodyPr>
          <a:lstStyle/>
          <a:p>
            <a:pPr algn="ctr"/>
            <a:r>
              <a:rPr lang="pl-PL" sz="3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Czy wiecie, że nasza książka ma swoja kontynuację? </a:t>
            </a:r>
            <a:endParaRPr lang="en-IE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7200" y="155435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336" y="261940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s3">
            <a:extLst>
              <a:ext uri="{FF2B5EF4-FFF2-40B4-BE49-F238E27FC236}">
                <a16:creationId xmlns:a16="http://schemas.microsoft.com/office/drawing/2014/main" id="{4CD90C2F-B570-4D6C-B9EC-C1DE7850E14D}"/>
              </a:ext>
            </a:extLst>
          </p:cNvPr>
          <p:cNvPicPr/>
          <p:nvPr/>
        </p:nvPicPr>
        <p:blipFill rotWithShape="1">
          <a:blip r:embed="rId2"/>
          <a:srcRect t="9933" r="2" b="19568"/>
          <a:stretch/>
        </p:blipFill>
        <p:spPr>
          <a:xfrm>
            <a:off x="8491004" y="278204"/>
            <a:ext cx="2610422" cy="2610422"/>
          </a:xfrm>
          <a:custGeom>
            <a:avLst/>
            <a:gdLst/>
            <a:ahLst/>
            <a:cxnLst/>
            <a:rect l="l" t="t" r="r" b="b"/>
            <a:pathLst>
              <a:path w="2610422" h="2610422">
                <a:moveTo>
                  <a:pt x="1305211" y="0"/>
                </a:moveTo>
                <a:cubicBezTo>
                  <a:pt x="2026059" y="0"/>
                  <a:pt x="2610422" y="584363"/>
                  <a:pt x="2610422" y="1305211"/>
                </a:cubicBezTo>
                <a:cubicBezTo>
                  <a:pt x="2610422" y="2026059"/>
                  <a:pt x="2026059" y="2610422"/>
                  <a:pt x="1305211" y="2610422"/>
                </a:cubicBezTo>
                <a:cubicBezTo>
                  <a:pt x="584363" y="2610422"/>
                  <a:pt x="0" y="2026059"/>
                  <a:pt x="0" y="1305211"/>
                </a:cubicBezTo>
                <a:cubicBezTo>
                  <a:pt x="0" y="584363"/>
                  <a:pt x="584363" y="0"/>
                  <a:pt x="1305211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C946F5-FF7B-4EBC-B855-1F8CD2CB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1554355"/>
            <a:ext cx="5908007" cy="44303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400" b="1" dirty="0"/>
              <a:t>Książka tak bardzo spodobała się dzieciom, że powstała kolejna, z dalszymi przygodami skarpetek, pt. „Nowe przygody skarpetek (jeszcze bardziej niesamowite)”:</a:t>
            </a:r>
            <a:endParaRPr lang="pl-PL" sz="2400" dirty="0"/>
          </a:p>
          <a:p>
            <a:pPr marL="0" indent="0">
              <a:buNone/>
            </a:pPr>
            <a:r>
              <a:rPr lang="pl-PL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IE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ttps://www.youtube.com/watch?v=41RckRIx-14&amp;t=38s</a:t>
            </a:r>
            <a:endParaRPr lang="pl-PL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pl-PL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2400" b="1" dirty="0">
                <a:effectLst/>
              </a:rPr>
              <a:t>... a ostatnio Justyna Bednarek napisała następną: „Banda Czarnej Frotte”!</a:t>
            </a:r>
          </a:p>
          <a:p>
            <a:pPr marL="0" indent="0">
              <a:buNone/>
            </a:pPr>
            <a:r>
              <a:rPr lang="en-IE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https://www.youtube.com/watch?v=Q9bBJOWxiIU&amp;t=87s</a:t>
            </a:r>
            <a:endParaRPr lang="en-US" sz="2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graphics2">
            <a:extLst>
              <a:ext uri="{FF2B5EF4-FFF2-40B4-BE49-F238E27FC236}">
                <a16:creationId xmlns:a16="http://schemas.microsoft.com/office/drawing/2014/main" id="{953C5FBF-8F3C-4D2A-B798-31CDDDD02DF3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r="2" b="2"/>
          <a:stretch/>
        </p:blipFill>
        <p:spPr>
          <a:xfrm>
            <a:off x="7052542" y="3060424"/>
            <a:ext cx="3402334" cy="3402334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37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2288" y="314360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494-5B69-4F22-8F94-8926EEE4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Witamy was serdecznie!</a:t>
            </a:r>
            <a:endParaRPr lang="en-IE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Obrazek do słówka w Słowniku Diki - Diki">
            <a:extLst>
              <a:ext uri="{FF2B5EF4-FFF2-40B4-BE49-F238E27FC236}">
                <a16:creationId xmlns:a16="http://schemas.microsoft.com/office/drawing/2014/main" id="{0189C0F8-EDEB-45F8-ABFC-981BD5C892E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0154"/>
            <a:ext cx="6232942" cy="4037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B4840-976B-4245-B8BB-A79D27D66636}"/>
              </a:ext>
            </a:extLst>
          </p:cNvPr>
          <p:cNvSpPr txBox="1"/>
          <p:nvPr/>
        </p:nvSpPr>
        <p:spPr>
          <a:xfrm>
            <a:off x="7765366" y="2278966"/>
            <a:ext cx="37701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Wszyscy się witamy,</a:t>
            </a:r>
            <a:endParaRPr lang="en-IE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pl-PL" sz="32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rękami machamy,</a:t>
            </a:r>
            <a:endParaRPr lang="en-IE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pl-PL" sz="32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pięknie pozdrawiamy</a:t>
            </a:r>
            <a:endParaRPr lang="en-IE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pl-PL" sz="32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szybko siadamy.</a:t>
            </a:r>
            <a:endParaRPr lang="en-IE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34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E2C39-7A75-4EA1-9A1E-6BD56645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pl-PL" sz="3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To już wszystko na dzisiaj. Do zobaczenia za tydzień!</a:t>
            </a:r>
            <a:endParaRPr lang="en-IE" sz="3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146" name="Picture 2" descr="Puchatki | Samorządowe Przedszkole z Oddziałami Integracyjnymi">
            <a:extLst>
              <a:ext uri="{FF2B5EF4-FFF2-40B4-BE49-F238E27FC236}">
                <a16:creationId xmlns:a16="http://schemas.microsoft.com/office/drawing/2014/main" id="{12D72445-77BC-4051-82E0-909638E72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95" y="1448957"/>
            <a:ext cx="3339929" cy="39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890A35BD-6E3A-4F6B-B5B1-2493AF0A2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7"/>
            <a:ext cx="4158031" cy="323872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3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Wszyscy się żegnamy,</a:t>
            </a:r>
            <a:endParaRPr lang="en-IE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pl-PL" sz="3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rękami machamy,</a:t>
            </a:r>
            <a:endParaRPr lang="en-IE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pl-PL" sz="3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pięknie pozdrawiamy</a:t>
            </a:r>
            <a:endParaRPr lang="en-IE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pl-PL" sz="3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 szybko znikamy.</a:t>
            </a:r>
            <a:endParaRPr lang="en-IE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6C28E-9505-4934-9CB1-9A19A53D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pPr algn="ctr"/>
            <a:r>
              <a:rPr lang="pl-PL" sz="3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Zapiszcie w zeszytach temat zajęć:</a:t>
            </a:r>
            <a:endParaRPr lang="en-IE" sz="3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s1" descr="A close up of a map&#10;&#10;Description automatically generated">
            <a:extLst>
              <a:ext uri="{FF2B5EF4-FFF2-40B4-BE49-F238E27FC236}">
                <a16:creationId xmlns:a16="http://schemas.microsoft.com/office/drawing/2014/main" id="{5BDCFF69-0B91-48EC-B5A4-CFA70B9B7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488" y="299509"/>
            <a:ext cx="4396935" cy="625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3194-2EDF-4C60-BB93-546259AA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85" y="2719557"/>
            <a:ext cx="4434721" cy="371042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Omówienie książki Justyny Bednarek - „Niesamowite  przygody dziesięciu skarpetek -              4 prawych i            6 lewych”.</a:t>
            </a:r>
            <a:endParaRPr lang="en-IE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4A51F-1B91-4297-8FFE-84FBBDC5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Krótki</a:t>
            </a:r>
            <a:r>
              <a:rPr lang="en-US" sz="8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wstęp</a:t>
            </a:r>
            <a:r>
              <a:rPr lang="en-US" sz="8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flag&#10;&#10;Description automatically generated">
            <a:extLst>
              <a:ext uri="{FF2B5EF4-FFF2-40B4-BE49-F238E27FC236}">
                <a16:creationId xmlns:a16="http://schemas.microsoft.com/office/drawing/2014/main" id="{D7E2BFB6-6DBE-40EF-B16D-58EFDAB34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3817" y="464234"/>
            <a:ext cx="4275405" cy="591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1AE9A3-F2CD-4324-B4D1-60F6AAEAF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92A843-3FA1-4DFF-99F6-47FA457D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14761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EF7B3-AB7C-4050-A2E6-1B57AE4B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46" y="355651"/>
            <a:ext cx="3672965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Pamiętacie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zaczęło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Obejrzyjmy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krótki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filmik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przygodach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skarpetek</a:t>
            </a:r>
            <a:r>
              <a:rPr lang="en-US" sz="3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6ECAF5E-158D-4191-9A23-845F0416E4BD}"/>
              </a:ext>
            </a:extLst>
          </p:cNvPr>
          <p:cNvSpPr/>
          <p:nvPr/>
        </p:nvSpPr>
        <p:spPr>
          <a:xfrm>
            <a:off x="454712" y="4557475"/>
            <a:ext cx="564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https://www.youtube.com/watch?v=mQG0qbfJIK8</a:t>
            </a:r>
            <a:endParaRPr lang="en-IE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2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B2047-D241-498E-AF5B-CE9BA7F4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dzieje</a:t>
            </a:r>
            <a:r>
              <a:rPr lang="pl-PL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kiedy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skarpety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dają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nogę</a:t>
            </a:r>
            <a:r>
              <a:rPr lang="pl-PL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5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4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Content Placeholder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931EC5F7-B645-43FE-B40D-96E80ACFB5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6209" r="14498" b="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19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E1C15-0C5D-4BA3-9887-9C1E076C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435" y="416963"/>
            <a:ext cx="5931938" cy="2052522"/>
          </a:xfrm>
        </p:spPr>
        <p:txBody>
          <a:bodyPr anchor="b">
            <a:noAutofit/>
          </a:bodyPr>
          <a:lstStyle/>
          <a:p>
            <a:pPr algn="ctr"/>
            <a:r>
              <a:rPr lang="pl-PL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Czy znacie jeszcze jakieś inne wyrażenia ze słowem „noga” lub „nogi”? </a:t>
            </a:r>
            <a:endParaRPr lang="en-IE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Frazeologizmy i przysłowia o zwierzętach - przykłady i wyjaśnienia">
            <a:extLst>
              <a:ext uri="{FF2B5EF4-FFF2-40B4-BE49-F238E27FC236}">
                <a16:creationId xmlns:a16="http://schemas.microsoft.com/office/drawing/2014/main" id="{F9136C8D-5DC1-4C01-A398-93520DDB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411" y="1637413"/>
            <a:ext cx="4637076" cy="324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532A-8EF6-45D5-9257-C5277C0A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22" y="3772822"/>
            <a:ext cx="6084440" cy="29138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Związki frazeologiczne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Frazeologizmy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7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0552-E648-44EE-BD0B-DA327DB3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Przykłady związków frazeologicznych:</a:t>
            </a:r>
            <a:endParaRPr lang="en-IE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343-A43B-4F78-99AE-8BD0BF2A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68373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l-PL" sz="2300" b="1" dirty="0"/>
              <a:t>Kłamstwo ma krótkie nogi – kłamstwo zawsze wychodzi na jaw, nie warto kłamać</a:t>
            </a:r>
            <a:endParaRPr lang="en-IE" sz="2300" b="1" dirty="0"/>
          </a:p>
          <a:p>
            <a:pPr lvl="0"/>
            <a:r>
              <a:rPr lang="pl-PL" sz="2300" b="1" dirty="0"/>
              <a:t>Pies z kulawą nogą – nie zainteresować się czymś, nie dbać o coś</a:t>
            </a:r>
            <a:endParaRPr lang="en-IE" sz="2300" b="1" dirty="0"/>
          </a:p>
          <a:p>
            <a:pPr lvl="0"/>
            <a:r>
              <a:rPr lang="pl-PL" sz="2300" b="1" dirty="0"/>
              <a:t>Rzucać kłody pod nogi – celowo komuś przeszkadzać, utrudniać mu coś</a:t>
            </a:r>
            <a:endParaRPr lang="en-IE" sz="2300" b="1" dirty="0"/>
          </a:p>
          <a:p>
            <a:pPr lvl="0"/>
            <a:r>
              <a:rPr lang="pl-PL" sz="2300" b="1" dirty="0"/>
              <a:t>Wziąć nogi za pas – uciekać bardzo szybko, w popłochu</a:t>
            </a:r>
            <a:endParaRPr lang="en-IE" sz="2300" b="1" dirty="0"/>
          </a:p>
          <a:p>
            <a:pPr lvl="0"/>
            <a:r>
              <a:rPr lang="pl-PL" sz="2300" b="1" dirty="0"/>
              <a:t>Dać nogę – uciec szybko skądś</a:t>
            </a:r>
            <a:endParaRPr lang="en-IE" sz="2300" b="1" dirty="0"/>
          </a:p>
          <a:p>
            <a:pPr lvl="0"/>
            <a:r>
              <a:rPr lang="pl-PL" sz="2300" b="1" dirty="0"/>
              <a:t>Iść noga za nogą – poruszać się bardzo wolno</a:t>
            </a:r>
            <a:endParaRPr lang="en-IE" sz="2300" b="1" dirty="0"/>
          </a:p>
          <a:p>
            <a:pPr lvl="0"/>
            <a:r>
              <a:rPr lang="pl-PL" sz="2300" b="1" dirty="0"/>
              <a:t>Być kulą u nogi – być ciężarem, przeszkodą, ograniczać kogoś</a:t>
            </a:r>
            <a:endParaRPr lang="en-IE" sz="2300" b="1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83BED-04DF-4945-A318-812732F2B446}"/>
              </a:ext>
            </a:extLst>
          </p:cNvPr>
          <p:cNvSpPr txBox="1"/>
          <p:nvPr/>
        </p:nvSpPr>
        <p:spPr>
          <a:xfrm>
            <a:off x="6372664" y="1690688"/>
            <a:ext cx="572086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Wstać lewą nogą – mieć od rana zły humor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Skoczyć gdzieś na jednej nodze – załatwić coś natychmiast, błyskawicznie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Powłóczyć ledwo nogami – iść z trudem, wlec się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Coś ma ręce i nogi – coś jest przemyślane, sensowne, uporządkowane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Nie czuć nóg – być bardzo zmęczonym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Stawiać na nogi – wyleczyć kogoś, przywracać siły, zdrowie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Stanąć na nogi – dorobić się, wzbogacić, uniezależnić się, usamodzielnić się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Przewracać coś do góry nogami – szukać czegoś, robić bałagan</a:t>
            </a:r>
            <a:endParaRPr lang="en-IE" sz="2000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8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 pomysłów na oryginalne gry i zabawy ruchowe dla dzieci ...">
            <a:extLst>
              <a:ext uri="{FF2B5EF4-FFF2-40B4-BE49-F238E27FC236}">
                <a16:creationId xmlns:a16="http://schemas.microsoft.com/office/drawing/2014/main" id="{3172A5C3-8F06-44F7-8A19-23A62C069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5515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D92A843-3FA1-4DFF-99F6-47FA457D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14761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C40A1-C0CE-457E-B91C-336FB3C6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963"/>
            <a:ext cx="5059001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i="0" kern="1200" cap="all" baseline="0" dirty="0" err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Zabawa</a:t>
            </a:r>
            <a:r>
              <a:rPr lang="en-US" sz="4000" b="1" i="0" kern="1200" cap="all" baseline="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w </a:t>
            </a:r>
            <a:r>
              <a:rPr lang="en-US" sz="4000" b="1" i="0" kern="1200" cap="all" baseline="0" dirty="0" err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związki</a:t>
            </a:r>
            <a:r>
              <a:rPr lang="en-US" sz="4000" b="1" i="0" kern="1200" cap="all" baseline="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i="0" kern="1200" cap="all" baseline="0" dirty="0" err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frazeologiczne</a:t>
            </a:r>
            <a:r>
              <a:rPr lang="en-US" sz="4000" b="1" i="0" kern="1200" cap="all" baseline="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7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628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Univers</vt:lpstr>
      <vt:lpstr>GradientVTI</vt:lpstr>
      <vt:lpstr>Zajęcia 20.06.</vt:lpstr>
      <vt:lpstr>Witamy was serdecznie!</vt:lpstr>
      <vt:lpstr>Zapiszcie w zeszytach temat zajęć:</vt:lpstr>
      <vt:lpstr>Krótki wstęp:</vt:lpstr>
      <vt:lpstr>Pamiętacie jak to się zaczęło? Obejrzyjmy krótki filmik o przygodach skarpetek: </vt:lpstr>
      <vt:lpstr>Co się dzieje, kiedy skarpety „dają nogę”? </vt:lpstr>
      <vt:lpstr>Czy znacie jeszcze jakieś inne wyrażenia ze słowem „noga” lub „nogi”? </vt:lpstr>
      <vt:lpstr>Przykłady związków frazeologicznych:</vt:lpstr>
      <vt:lpstr>Zabawa w związki frazeologiczne!</vt:lpstr>
      <vt:lpstr>Co inne dzieci sądzą o naszej lekturze?</vt:lpstr>
      <vt:lpstr>Przypomnijmy sobie treść książki:</vt:lpstr>
      <vt:lpstr>Koło Fortuny!!!</vt:lpstr>
      <vt:lpstr>Zadanie – uporządkujcie kolejność wydarzeń.</vt:lpstr>
      <vt:lpstr>Prawidłowa kolejność wydarzeń:</vt:lpstr>
      <vt:lpstr>Czas na origami!</vt:lpstr>
      <vt:lpstr>Pora na sprawdzenie  znajomości lektury!</vt:lpstr>
      <vt:lpstr>Odrobina ruchu – taniec z zamrażaniem!</vt:lpstr>
      <vt:lpstr>Zobaczcie co można zrobić ze zwykłej, pojedynczej skarpetki: </vt:lpstr>
      <vt:lpstr>Czy wiecie, że nasza książka ma swoja kontynuację? </vt:lpstr>
      <vt:lpstr>To już wszystko na dzisiaj. Do zobaczenia za tydzień!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20.06.</dc:title>
  <dc:creator>Paulina Furmanczyk</dc:creator>
  <cp:lastModifiedBy>Paulina Furmanczyk</cp:lastModifiedBy>
  <cp:revision>7</cp:revision>
  <dcterms:created xsi:type="dcterms:W3CDTF">2020-06-19T18:52:53Z</dcterms:created>
  <dcterms:modified xsi:type="dcterms:W3CDTF">2020-06-20T10:23:58Z</dcterms:modified>
</cp:coreProperties>
</file>